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9" r:id="rId7"/>
    <p:sldId id="266" r:id="rId8"/>
    <p:sldId id="271" r:id="rId9"/>
    <p:sldId id="261" r:id="rId10"/>
    <p:sldId id="265" r:id="rId11"/>
    <p:sldId id="260" r:id="rId12"/>
    <p:sldId id="262" r:id="rId13"/>
    <p:sldId id="263" r:id="rId14"/>
    <p:sldId id="264" r:id="rId15"/>
    <p:sldId id="267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6" Type="http://schemas.openxmlformats.org/officeDocument/2006/relationships/image" Target="../media/image20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6" Type="http://schemas.openxmlformats.org/officeDocument/2006/relationships/image" Target="../media/image20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D67354-5F40-4A95-9989-5BF8B52B7B67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EBCEF9-1F3D-4AE8-9925-9DFA556C3D6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Land Use </a:t>
          </a:r>
        </a:p>
      </dgm:t>
    </dgm:pt>
    <dgm:pt modelId="{2D43B473-5B9E-4B72-B5ED-7AF9C4570B8C}" type="parTrans" cxnId="{D5C5ED9D-343C-4956-9EF4-7EAA10A88B30}">
      <dgm:prSet/>
      <dgm:spPr/>
      <dgm:t>
        <a:bodyPr/>
        <a:lstStyle/>
        <a:p>
          <a:endParaRPr lang="en-US"/>
        </a:p>
      </dgm:t>
    </dgm:pt>
    <dgm:pt modelId="{4E2E65B3-708B-4E1F-8CCC-EC5AF2FA6C42}" type="sibTrans" cxnId="{D5C5ED9D-343C-4956-9EF4-7EAA10A88B3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C5B9AF8-BAEA-4682-8187-0D1142D198D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Circulation</a:t>
          </a:r>
        </a:p>
      </dgm:t>
    </dgm:pt>
    <dgm:pt modelId="{77A39CAB-8E37-4ED9-99C9-22ADAF990B2E}" type="parTrans" cxnId="{88AD9B28-A82E-4332-A329-BB166EA5C035}">
      <dgm:prSet/>
      <dgm:spPr/>
      <dgm:t>
        <a:bodyPr/>
        <a:lstStyle/>
        <a:p>
          <a:endParaRPr lang="en-US"/>
        </a:p>
      </dgm:t>
    </dgm:pt>
    <dgm:pt modelId="{6174349D-D6E4-4FD1-BE46-DB3689A37323}" type="sibTrans" cxnId="{88AD9B28-A82E-4332-A329-BB166EA5C03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7C70E3F-CB4E-487B-B816-36E6A9C716D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Housing</a:t>
          </a:r>
        </a:p>
      </dgm:t>
    </dgm:pt>
    <dgm:pt modelId="{44676F67-45E5-41A7-A597-0678DFF64CF4}" type="parTrans" cxnId="{FB5CEA06-A7C5-4E2F-9712-3D8871709FF0}">
      <dgm:prSet/>
      <dgm:spPr/>
      <dgm:t>
        <a:bodyPr/>
        <a:lstStyle/>
        <a:p>
          <a:endParaRPr lang="en-US"/>
        </a:p>
      </dgm:t>
    </dgm:pt>
    <dgm:pt modelId="{3D205803-8803-4CDC-9091-3AC41B4F5707}" type="sibTrans" cxnId="{FB5CEA06-A7C5-4E2F-9712-3D8871709FF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9CE6CDE-9149-4F4F-8C50-29BC687291F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Conservation</a:t>
          </a:r>
        </a:p>
      </dgm:t>
    </dgm:pt>
    <dgm:pt modelId="{3E65FFCB-F853-40BE-874E-6D200D030EF4}" type="parTrans" cxnId="{448B42CE-A209-4396-8687-B92662093378}">
      <dgm:prSet/>
      <dgm:spPr/>
      <dgm:t>
        <a:bodyPr/>
        <a:lstStyle/>
        <a:p>
          <a:endParaRPr lang="en-US"/>
        </a:p>
      </dgm:t>
    </dgm:pt>
    <dgm:pt modelId="{9C47BFB5-DFA0-4C9B-900C-6869EFC6EC32}" type="sibTrans" cxnId="{448B42CE-A209-4396-8687-B9266209337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C95DE84-3134-4F93-BC97-F4C4EA414A8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Open Space</a:t>
          </a:r>
        </a:p>
      </dgm:t>
    </dgm:pt>
    <dgm:pt modelId="{F030B391-0E68-4780-8324-306870479406}" type="parTrans" cxnId="{679953B2-56A1-49C6-8DC0-17FF2A598171}">
      <dgm:prSet/>
      <dgm:spPr/>
      <dgm:t>
        <a:bodyPr/>
        <a:lstStyle/>
        <a:p>
          <a:endParaRPr lang="en-US"/>
        </a:p>
      </dgm:t>
    </dgm:pt>
    <dgm:pt modelId="{39E08324-4363-4473-9FA1-B5D98CC1F04B}" type="sibTrans" cxnId="{679953B2-56A1-49C6-8DC0-17FF2A59817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DD10A72-1287-467F-9CD1-81AD37098F9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Noise</a:t>
          </a:r>
        </a:p>
      </dgm:t>
    </dgm:pt>
    <dgm:pt modelId="{23CFE53D-E55B-47DB-85CD-26328395AF33}" type="parTrans" cxnId="{241CF43C-BFC1-4F6B-87B1-F4520D62722B}">
      <dgm:prSet/>
      <dgm:spPr/>
      <dgm:t>
        <a:bodyPr/>
        <a:lstStyle/>
        <a:p>
          <a:endParaRPr lang="en-US"/>
        </a:p>
      </dgm:t>
    </dgm:pt>
    <dgm:pt modelId="{AE924271-D462-407A-9F89-45BA9795CEBB}" type="sibTrans" cxnId="{241CF43C-BFC1-4F6B-87B1-F4520D62722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0C924B9-36D3-4704-B0D9-03E7F2E2BD3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Safety</a:t>
          </a:r>
        </a:p>
      </dgm:t>
    </dgm:pt>
    <dgm:pt modelId="{6A18D11F-C679-4A6A-BF4E-535164FA6C2F}" type="parTrans" cxnId="{781E79DF-7BB8-45A1-AAD2-DE6F6E4B5F33}">
      <dgm:prSet/>
      <dgm:spPr/>
      <dgm:t>
        <a:bodyPr/>
        <a:lstStyle/>
        <a:p>
          <a:endParaRPr lang="en-US"/>
        </a:p>
      </dgm:t>
    </dgm:pt>
    <dgm:pt modelId="{1402F7F2-47E8-4894-8808-FF601E7F16FC}" type="sibTrans" cxnId="{781E79DF-7BB8-45A1-AAD2-DE6F6E4B5F3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FEC7319-3F12-4A0B-B3BD-7D7D33A8BAA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Environmental Justice </a:t>
          </a:r>
        </a:p>
      </dgm:t>
    </dgm:pt>
    <dgm:pt modelId="{BC965EF4-673A-4E8E-B77B-2C96366C153B}" type="parTrans" cxnId="{B2FB6B2E-B27E-47CD-AF59-3F3F887C608E}">
      <dgm:prSet/>
      <dgm:spPr/>
      <dgm:t>
        <a:bodyPr/>
        <a:lstStyle/>
        <a:p>
          <a:endParaRPr lang="en-US"/>
        </a:p>
      </dgm:t>
    </dgm:pt>
    <dgm:pt modelId="{16DA51B2-B59E-48C4-BF8C-1405B1659E45}" type="sibTrans" cxnId="{B2FB6B2E-B27E-47CD-AF59-3F3F887C608E}">
      <dgm:prSet/>
      <dgm:spPr/>
      <dgm:t>
        <a:bodyPr/>
        <a:lstStyle/>
        <a:p>
          <a:endParaRPr lang="en-US"/>
        </a:p>
      </dgm:t>
    </dgm:pt>
    <dgm:pt modelId="{7C59EA43-1197-4879-AC2C-AB4ECC06D373}" type="pres">
      <dgm:prSet presAssocID="{75D67354-5F40-4A95-9989-5BF8B52B7B67}" presName="root" presStyleCnt="0">
        <dgm:presLayoutVars>
          <dgm:dir/>
          <dgm:resizeHandles val="exact"/>
        </dgm:presLayoutVars>
      </dgm:prSet>
      <dgm:spPr/>
    </dgm:pt>
    <dgm:pt modelId="{548B192F-AC2A-4467-BE77-5406B453FF88}" type="pres">
      <dgm:prSet presAssocID="{75D67354-5F40-4A95-9989-5BF8B52B7B67}" presName="container" presStyleCnt="0">
        <dgm:presLayoutVars>
          <dgm:dir/>
          <dgm:resizeHandles val="exact"/>
        </dgm:presLayoutVars>
      </dgm:prSet>
      <dgm:spPr/>
    </dgm:pt>
    <dgm:pt modelId="{BC02CCF0-E0A7-4841-968A-25ABBD2A418E}" type="pres">
      <dgm:prSet presAssocID="{E2EBCEF9-1F3D-4AE8-9925-9DFA556C3D65}" presName="compNode" presStyleCnt="0"/>
      <dgm:spPr/>
    </dgm:pt>
    <dgm:pt modelId="{7E547367-2352-4327-AAE6-0717C7CA8197}" type="pres">
      <dgm:prSet presAssocID="{E2EBCEF9-1F3D-4AE8-9925-9DFA556C3D65}" presName="iconBgRect" presStyleLbl="bgShp" presStyleIdx="0" presStyleCnt="8"/>
      <dgm:spPr/>
    </dgm:pt>
    <dgm:pt modelId="{ADFFA447-9455-4761-9810-A2ED426AFD26}" type="pres">
      <dgm:prSet presAssocID="{E2EBCEF9-1F3D-4AE8-9925-9DFA556C3D65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 with solid fill"/>
        </a:ext>
      </dgm:extLst>
    </dgm:pt>
    <dgm:pt modelId="{3452EF7A-59C2-4E02-8D00-A06BD3DDAD5B}" type="pres">
      <dgm:prSet presAssocID="{E2EBCEF9-1F3D-4AE8-9925-9DFA556C3D65}" presName="spaceRect" presStyleCnt="0"/>
      <dgm:spPr/>
    </dgm:pt>
    <dgm:pt modelId="{94A6E77C-6BC7-49E4-86D2-05434AB90DD8}" type="pres">
      <dgm:prSet presAssocID="{E2EBCEF9-1F3D-4AE8-9925-9DFA556C3D65}" presName="textRect" presStyleLbl="revTx" presStyleIdx="0" presStyleCnt="8">
        <dgm:presLayoutVars>
          <dgm:chMax val="1"/>
          <dgm:chPref val="1"/>
        </dgm:presLayoutVars>
      </dgm:prSet>
      <dgm:spPr/>
    </dgm:pt>
    <dgm:pt modelId="{3212CE22-2270-4B14-ABD2-23793F5019BF}" type="pres">
      <dgm:prSet presAssocID="{4E2E65B3-708B-4E1F-8CCC-EC5AF2FA6C42}" presName="sibTrans" presStyleLbl="sibTrans2D1" presStyleIdx="0" presStyleCnt="0"/>
      <dgm:spPr/>
    </dgm:pt>
    <dgm:pt modelId="{CCFDFB04-7DD8-4F28-9355-37E62712D976}" type="pres">
      <dgm:prSet presAssocID="{FC5B9AF8-BAEA-4682-8187-0D1142D198D4}" presName="compNode" presStyleCnt="0"/>
      <dgm:spPr/>
    </dgm:pt>
    <dgm:pt modelId="{FF77ADA9-8969-42AE-9325-8D3124228157}" type="pres">
      <dgm:prSet presAssocID="{FC5B9AF8-BAEA-4682-8187-0D1142D198D4}" presName="iconBgRect" presStyleLbl="bgShp" presStyleIdx="1" presStyleCnt="8"/>
      <dgm:spPr/>
    </dgm:pt>
    <dgm:pt modelId="{034E5AFC-3790-4E94-8E4D-E3508C17209B}" type="pres">
      <dgm:prSet presAssocID="{FC5B9AF8-BAEA-4682-8187-0D1142D198D4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 with solid fill"/>
        </a:ext>
      </dgm:extLst>
    </dgm:pt>
    <dgm:pt modelId="{9E55C029-1D11-434A-B6A5-EDAAB72022D7}" type="pres">
      <dgm:prSet presAssocID="{FC5B9AF8-BAEA-4682-8187-0D1142D198D4}" presName="spaceRect" presStyleCnt="0"/>
      <dgm:spPr/>
    </dgm:pt>
    <dgm:pt modelId="{6ED7219E-2137-4967-A6A2-045B7A8A0EDC}" type="pres">
      <dgm:prSet presAssocID="{FC5B9AF8-BAEA-4682-8187-0D1142D198D4}" presName="textRect" presStyleLbl="revTx" presStyleIdx="1" presStyleCnt="8">
        <dgm:presLayoutVars>
          <dgm:chMax val="1"/>
          <dgm:chPref val="1"/>
        </dgm:presLayoutVars>
      </dgm:prSet>
      <dgm:spPr/>
    </dgm:pt>
    <dgm:pt modelId="{1F6B49B0-79BA-4C67-BB0F-C8953D7C7799}" type="pres">
      <dgm:prSet presAssocID="{6174349D-D6E4-4FD1-BE46-DB3689A37323}" presName="sibTrans" presStyleLbl="sibTrans2D1" presStyleIdx="0" presStyleCnt="0"/>
      <dgm:spPr/>
    </dgm:pt>
    <dgm:pt modelId="{E3931FD2-05BA-4AA5-8D6B-23B21DEB289E}" type="pres">
      <dgm:prSet presAssocID="{E7C70E3F-CB4E-487B-B816-36E6A9C716DB}" presName="compNode" presStyleCnt="0"/>
      <dgm:spPr/>
    </dgm:pt>
    <dgm:pt modelId="{040E304A-D615-4D07-9E89-E6DC84FC7D17}" type="pres">
      <dgm:prSet presAssocID="{E7C70E3F-CB4E-487B-B816-36E6A9C716DB}" presName="iconBgRect" presStyleLbl="bgShp" presStyleIdx="2" presStyleCnt="8"/>
      <dgm:spPr/>
    </dgm:pt>
    <dgm:pt modelId="{C54BEF66-557B-49AB-834E-CA26CAB611B4}" type="pres">
      <dgm:prSet presAssocID="{E7C70E3F-CB4E-487B-B816-36E6A9C716DB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me"/>
        </a:ext>
      </dgm:extLst>
    </dgm:pt>
    <dgm:pt modelId="{64BE7B0E-9DA7-4589-A063-0F8A05CCF362}" type="pres">
      <dgm:prSet presAssocID="{E7C70E3F-CB4E-487B-B816-36E6A9C716DB}" presName="spaceRect" presStyleCnt="0"/>
      <dgm:spPr/>
    </dgm:pt>
    <dgm:pt modelId="{D21760B2-EFFD-47A0-A175-05D87FC96A72}" type="pres">
      <dgm:prSet presAssocID="{E7C70E3F-CB4E-487B-B816-36E6A9C716DB}" presName="textRect" presStyleLbl="revTx" presStyleIdx="2" presStyleCnt="8">
        <dgm:presLayoutVars>
          <dgm:chMax val="1"/>
          <dgm:chPref val="1"/>
        </dgm:presLayoutVars>
      </dgm:prSet>
      <dgm:spPr/>
    </dgm:pt>
    <dgm:pt modelId="{502DB480-9CA5-445B-8DBD-E027BA8A35C8}" type="pres">
      <dgm:prSet presAssocID="{3D205803-8803-4CDC-9091-3AC41B4F5707}" presName="sibTrans" presStyleLbl="sibTrans2D1" presStyleIdx="0" presStyleCnt="0"/>
      <dgm:spPr/>
    </dgm:pt>
    <dgm:pt modelId="{15B6E844-8D72-40AD-8A7C-C5F9B024466D}" type="pres">
      <dgm:prSet presAssocID="{49CE6CDE-9149-4F4F-8C50-29BC687291FC}" presName="compNode" presStyleCnt="0"/>
      <dgm:spPr/>
    </dgm:pt>
    <dgm:pt modelId="{1B9319EA-C1B9-4A10-826C-76342C10CB81}" type="pres">
      <dgm:prSet presAssocID="{49CE6CDE-9149-4F4F-8C50-29BC687291FC}" presName="iconBgRect" presStyleLbl="bgShp" presStyleIdx="3" presStyleCnt="8"/>
      <dgm:spPr/>
    </dgm:pt>
    <dgm:pt modelId="{EDFD3F49-1DAE-4CB0-AD93-1B2F248A6344}" type="pres">
      <dgm:prSet presAssocID="{49CE6CDE-9149-4F4F-8C50-29BC687291FC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ee With Roots with solid fill"/>
        </a:ext>
      </dgm:extLst>
    </dgm:pt>
    <dgm:pt modelId="{13714F0E-EB30-4F12-97AF-9DEA906FB7D1}" type="pres">
      <dgm:prSet presAssocID="{49CE6CDE-9149-4F4F-8C50-29BC687291FC}" presName="spaceRect" presStyleCnt="0"/>
      <dgm:spPr/>
    </dgm:pt>
    <dgm:pt modelId="{AB8D7EAB-81E2-4626-B719-35868F65DDDC}" type="pres">
      <dgm:prSet presAssocID="{49CE6CDE-9149-4F4F-8C50-29BC687291FC}" presName="textRect" presStyleLbl="revTx" presStyleIdx="3" presStyleCnt="8">
        <dgm:presLayoutVars>
          <dgm:chMax val="1"/>
          <dgm:chPref val="1"/>
        </dgm:presLayoutVars>
      </dgm:prSet>
      <dgm:spPr/>
    </dgm:pt>
    <dgm:pt modelId="{DD3D96F3-9AA1-4441-9F28-AED7D85AF04B}" type="pres">
      <dgm:prSet presAssocID="{9C47BFB5-DFA0-4C9B-900C-6869EFC6EC32}" presName="sibTrans" presStyleLbl="sibTrans2D1" presStyleIdx="0" presStyleCnt="0"/>
      <dgm:spPr/>
    </dgm:pt>
    <dgm:pt modelId="{13A21E9B-5C95-452B-87C4-C149815CC31C}" type="pres">
      <dgm:prSet presAssocID="{1C95DE84-3134-4F93-BC97-F4C4EA414A83}" presName="compNode" presStyleCnt="0"/>
      <dgm:spPr/>
    </dgm:pt>
    <dgm:pt modelId="{DE5B1CEC-D24D-4E0E-BB51-4AC43F1B7857}" type="pres">
      <dgm:prSet presAssocID="{1C95DE84-3134-4F93-BC97-F4C4EA414A83}" presName="iconBgRect" presStyleLbl="bgShp" presStyleIdx="4" presStyleCnt="8"/>
      <dgm:spPr/>
    </dgm:pt>
    <dgm:pt modelId="{DFBEF43B-6591-4DA4-BDAE-51D4BB682984}" type="pres">
      <dgm:prSet presAssocID="{1C95DE84-3134-4F93-BC97-F4C4EA414A83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ll scene with solid fill"/>
        </a:ext>
      </dgm:extLst>
    </dgm:pt>
    <dgm:pt modelId="{21DA14FC-C5AD-4040-AC1E-37F315039163}" type="pres">
      <dgm:prSet presAssocID="{1C95DE84-3134-4F93-BC97-F4C4EA414A83}" presName="spaceRect" presStyleCnt="0"/>
      <dgm:spPr/>
    </dgm:pt>
    <dgm:pt modelId="{B6A707C2-CBD7-405D-9EDC-622BB1E01B8D}" type="pres">
      <dgm:prSet presAssocID="{1C95DE84-3134-4F93-BC97-F4C4EA414A83}" presName="textRect" presStyleLbl="revTx" presStyleIdx="4" presStyleCnt="8">
        <dgm:presLayoutVars>
          <dgm:chMax val="1"/>
          <dgm:chPref val="1"/>
        </dgm:presLayoutVars>
      </dgm:prSet>
      <dgm:spPr/>
    </dgm:pt>
    <dgm:pt modelId="{840E7564-BB5D-4BFE-841B-7D6EE456544E}" type="pres">
      <dgm:prSet presAssocID="{39E08324-4363-4473-9FA1-B5D98CC1F04B}" presName="sibTrans" presStyleLbl="sibTrans2D1" presStyleIdx="0" presStyleCnt="0"/>
      <dgm:spPr/>
    </dgm:pt>
    <dgm:pt modelId="{473AAE4F-3983-489B-8CAB-09716127B22D}" type="pres">
      <dgm:prSet presAssocID="{6DD10A72-1287-467F-9CD1-81AD37098F99}" presName="compNode" presStyleCnt="0"/>
      <dgm:spPr/>
    </dgm:pt>
    <dgm:pt modelId="{1BEF89B0-0B37-4027-B598-F846C59BCABA}" type="pres">
      <dgm:prSet presAssocID="{6DD10A72-1287-467F-9CD1-81AD37098F99}" presName="iconBgRect" presStyleLbl="bgShp" presStyleIdx="5" presStyleCnt="8"/>
      <dgm:spPr/>
    </dgm:pt>
    <dgm:pt modelId="{D6665996-4BF7-45F7-A12E-53D8FD2333DA}" type="pres">
      <dgm:prSet presAssocID="{6DD10A72-1287-467F-9CD1-81AD37098F99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af"/>
        </a:ext>
      </dgm:extLst>
    </dgm:pt>
    <dgm:pt modelId="{41A0619E-01A8-41E5-B4AB-3E40903BC544}" type="pres">
      <dgm:prSet presAssocID="{6DD10A72-1287-467F-9CD1-81AD37098F99}" presName="spaceRect" presStyleCnt="0"/>
      <dgm:spPr/>
    </dgm:pt>
    <dgm:pt modelId="{605CE187-1F01-4C93-BAC4-0A50C0F7FE19}" type="pres">
      <dgm:prSet presAssocID="{6DD10A72-1287-467F-9CD1-81AD37098F99}" presName="textRect" presStyleLbl="revTx" presStyleIdx="5" presStyleCnt="8">
        <dgm:presLayoutVars>
          <dgm:chMax val="1"/>
          <dgm:chPref val="1"/>
        </dgm:presLayoutVars>
      </dgm:prSet>
      <dgm:spPr/>
    </dgm:pt>
    <dgm:pt modelId="{8C0D2C77-B4C5-4464-8CB5-88E2756064A9}" type="pres">
      <dgm:prSet presAssocID="{AE924271-D462-407A-9F89-45BA9795CEBB}" presName="sibTrans" presStyleLbl="sibTrans2D1" presStyleIdx="0" presStyleCnt="0"/>
      <dgm:spPr/>
    </dgm:pt>
    <dgm:pt modelId="{82D1F699-1137-4787-A370-7FF1E41956CF}" type="pres">
      <dgm:prSet presAssocID="{60C924B9-36D3-4704-B0D9-03E7F2E2BD3C}" presName="compNode" presStyleCnt="0"/>
      <dgm:spPr/>
    </dgm:pt>
    <dgm:pt modelId="{7E236A84-34AB-4222-91DE-F4F32AB82B08}" type="pres">
      <dgm:prSet presAssocID="{60C924B9-36D3-4704-B0D9-03E7F2E2BD3C}" presName="iconBgRect" presStyleLbl="bgShp" presStyleIdx="6" presStyleCnt="8"/>
      <dgm:spPr/>
    </dgm:pt>
    <dgm:pt modelId="{873A429E-EEFB-4844-877E-788BF80B0983}" type="pres">
      <dgm:prSet presAssocID="{60C924B9-36D3-4704-B0D9-03E7F2E2BD3C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tecting Hand"/>
        </a:ext>
      </dgm:extLst>
    </dgm:pt>
    <dgm:pt modelId="{53B83950-FDBB-4B1A-950A-C24C37D11979}" type="pres">
      <dgm:prSet presAssocID="{60C924B9-36D3-4704-B0D9-03E7F2E2BD3C}" presName="spaceRect" presStyleCnt="0"/>
      <dgm:spPr/>
    </dgm:pt>
    <dgm:pt modelId="{2B9248D5-E95E-4283-8220-45CA402E91F6}" type="pres">
      <dgm:prSet presAssocID="{60C924B9-36D3-4704-B0D9-03E7F2E2BD3C}" presName="textRect" presStyleLbl="revTx" presStyleIdx="6" presStyleCnt="8">
        <dgm:presLayoutVars>
          <dgm:chMax val="1"/>
          <dgm:chPref val="1"/>
        </dgm:presLayoutVars>
      </dgm:prSet>
      <dgm:spPr/>
    </dgm:pt>
    <dgm:pt modelId="{24F67BF2-EA3E-42EC-B01D-06F5836EC221}" type="pres">
      <dgm:prSet presAssocID="{1402F7F2-47E8-4894-8808-FF601E7F16FC}" presName="sibTrans" presStyleLbl="sibTrans2D1" presStyleIdx="0" presStyleCnt="0"/>
      <dgm:spPr/>
    </dgm:pt>
    <dgm:pt modelId="{8A533DD8-732D-4E15-A5AB-42DDE6D289E1}" type="pres">
      <dgm:prSet presAssocID="{1FEC7319-3F12-4A0B-B3BD-7D7D33A8BAA6}" presName="compNode" presStyleCnt="0"/>
      <dgm:spPr/>
    </dgm:pt>
    <dgm:pt modelId="{B92802FE-D5C9-4648-8A26-DC0C5CA471F2}" type="pres">
      <dgm:prSet presAssocID="{1FEC7319-3F12-4A0B-B3BD-7D7D33A8BAA6}" presName="iconBgRect" presStyleLbl="bgShp" presStyleIdx="7" presStyleCnt="8"/>
      <dgm:spPr/>
    </dgm:pt>
    <dgm:pt modelId="{80BA6541-A0CE-463E-872F-AD983EF466C3}" type="pres">
      <dgm:prSet presAssocID="{1FEC7319-3F12-4A0B-B3BD-7D7D33A8BAA6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07232F04-1884-433E-B87F-97765620CECF}" type="pres">
      <dgm:prSet presAssocID="{1FEC7319-3F12-4A0B-B3BD-7D7D33A8BAA6}" presName="spaceRect" presStyleCnt="0"/>
      <dgm:spPr/>
    </dgm:pt>
    <dgm:pt modelId="{F468A366-B82C-4203-B882-AC3AB670417B}" type="pres">
      <dgm:prSet presAssocID="{1FEC7319-3F12-4A0B-B3BD-7D7D33A8BAA6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8C250403-7776-4F8F-BC6C-8AE92D92CCB8}" type="presOf" srcId="{1402F7F2-47E8-4894-8808-FF601E7F16FC}" destId="{24F67BF2-EA3E-42EC-B01D-06F5836EC221}" srcOrd="0" destOrd="0" presId="urn:microsoft.com/office/officeart/2018/2/layout/IconCircleList"/>
    <dgm:cxn modelId="{FB5CEA06-A7C5-4E2F-9712-3D8871709FF0}" srcId="{75D67354-5F40-4A95-9989-5BF8B52B7B67}" destId="{E7C70E3F-CB4E-487B-B816-36E6A9C716DB}" srcOrd="2" destOrd="0" parTransId="{44676F67-45E5-41A7-A597-0678DFF64CF4}" sibTransId="{3D205803-8803-4CDC-9091-3AC41B4F5707}"/>
    <dgm:cxn modelId="{454B720A-BE6A-4C26-B592-EDD15900B577}" type="presOf" srcId="{E7C70E3F-CB4E-487B-B816-36E6A9C716DB}" destId="{D21760B2-EFFD-47A0-A175-05D87FC96A72}" srcOrd="0" destOrd="0" presId="urn:microsoft.com/office/officeart/2018/2/layout/IconCircleList"/>
    <dgm:cxn modelId="{F7A21F16-8754-4231-9922-30088CC88177}" type="presOf" srcId="{3D205803-8803-4CDC-9091-3AC41B4F5707}" destId="{502DB480-9CA5-445B-8DBD-E027BA8A35C8}" srcOrd="0" destOrd="0" presId="urn:microsoft.com/office/officeart/2018/2/layout/IconCircleList"/>
    <dgm:cxn modelId="{88AD9B28-A82E-4332-A329-BB166EA5C035}" srcId="{75D67354-5F40-4A95-9989-5BF8B52B7B67}" destId="{FC5B9AF8-BAEA-4682-8187-0D1142D198D4}" srcOrd="1" destOrd="0" parTransId="{77A39CAB-8E37-4ED9-99C9-22ADAF990B2E}" sibTransId="{6174349D-D6E4-4FD1-BE46-DB3689A37323}"/>
    <dgm:cxn modelId="{B2FB6B2E-B27E-47CD-AF59-3F3F887C608E}" srcId="{75D67354-5F40-4A95-9989-5BF8B52B7B67}" destId="{1FEC7319-3F12-4A0B-B3BD-7D7D33A8BAA6}" srcOrd="7" destOrd="0" parTransId="{BC965EF4-673A-4E8E-B77B-2C96366C153B}" sibTransId="{16DA51B2-B59E-48C4-BF8C-1405B1659E45}"/>
    <dgm:cxn modelId="{50FC3737-4D80-4A23-8CC7-ECB177189FC1}" type="presOf" srcId="{1FEC7319-3F12-4A0B-B3BD-7D7D33A8BAA6}" destId="{F468A366-B82C-4203-B882-AC3AB670417B}" srcOrd="0" destOrd="0" presId="urn:microsoft.com/office/officeart/2018/2/layout/IconCircleList"/>
    <dgm:cxn modelId="{241CF43C-BFC1-4F6B-87B1-F4520D62722B}" srcId="{75D67354-5F40-4A95-9989-5BF8B52B7B67}" destId="{6DD10A72-1287-467F-9CD1-81AD37098F99}" srcOrd="5" destOrd="0" parTransId="{23CFE53D-E55B-47DB-85CD-26328395AF33}" sibTransId="{AE924271-D462-407A-9F89-45BA9795CEBB}"/>
    <dgm:cxn modelId="{EF522641-4961-4DCD-8E6F-E156B9A2D67F}" type="presOf" srcId="{1C95DE84-3134-4F93-BC97-F4C4EA414A83}" destId="{B6A707C2-CBD7-405D-9EDC-622BB1E01B8D}" srcOrd="0" destOrd="0" presId="urn:microsoft.com/office/officeart/2018/2/layout/IconCircleList"/>
    <dgm:cxn modelId="{D51F7650-DD71-417C-A1F1-BF3A8248EB02}" type="presOf" srcId="{60C924B9-36D3-4704-B0D9-03E7F2E2BD3C}" destId="{2B9248D5-E95E-4283-8220-45CA402E91F6}" srcOrd="0" destOrd="0" presId="urn:microsoft.com/office/officeart/2018/2/layout/IconCircleList"/>
    <dgm:cxn modelId="{61792252-F641-4FB4-818F-3081B94C4B7F}" type="presOf" srcId="{6174349D-D6E4-4FD1-BE46-DB3689A37323}" destId="{1F6B49B0-79BA-4C67-BB0F-C8953D7C7799}" srcOrd="0" destOrd="0" presId="urn:microsoft.com/office/officeart/2018/2/layout/IconCircleList"/>
    <dgm:cxn modelId="{50F16F77-1DA8-40E4-9F51-14B58A8F85B3}" type="presOf" srcId="{E2EBCEF9-1F3D-4AE8-9925-9DFA556C3D65}" destId="{94A6E77C-6BC7-49E4-86D2-05434AB90DD8}" srcOrd="0" destOrd="0" presId="urn:microsoft.com/office/officeart/2018/2/layout/IconCircleList"/>
    <dgm:cxn modelId="{B06E5B8B-879F-47C4-A2C7-1980BE279496}" type="presOf" srcId="{49CE6CDE-9149-4F4F-8C50-29BC687291FC}" destId="{AB8D7EAB-81E2-4626-B719-35868F65DDDC}" srcOrd="0" destOrd="0" presId="urn:microsoft.com/office/officeart/2018/2/layout/IconCircleList"/>
    <dgm:cxn modelId="{D71DB194-6785-472A-99CD-C64FD814B69B}" type="presOf" srcId="{75D67354-5F40-4A95-9989-5BF8B52B7B67}" destId="{7C59EA43-1197-4879-AC2C-AB4ECC06D373}" srcOrd="0" destOrd="0" presId="urn:microsoft.com/office/officeart/2018/2/layout/IconCircleList"/>
    <dgm:cxn modelId="{D5C5ED9D-343C-4956-9EF4-7EAA10A88B30}" srcId="{75D67354-5F40-4A95-9989-5BF8B52B7B67}" destId="{E2EBCEF9-1F3D-4AE8-9925-9DFA556C3D65}" srcOrd="0" destOrd="0" parTransId="{2D43B473-5B9E-4B72-B5ED-7AF9C4570B8C}" sibTransId="{4E2E65B3-708B-4E1F-8CCC-EC5AF2FA6C42}"/>
    <dgm:cxn modelId="{9B1149A6-0F14-4E90-98C6-4AB8BB217658}" type="presOf" srcId="{4E2E65B3-708B-4E1F-8CCC-EC5AF2FA6C42}" destId="{3212CE22-2270-4B14-ABD2-23793F5019BF}" srcOrd="0" destOrd="0" presId="urn:microsoft.com/office/officeart/2018/2/layout/IconCircleList"/>
    <dgm:cxn modelId="{679953B2-56A1-49C6-8DC0-17FF2A598171}" srcId="{75D67354-5F40-4A95-9989-5BF8B52B7B67}" destId="{1C95DE84-3134-4F93-BC97-F4C4EA414A83}" srcOrd="4" destOrd="0" parTransId="{F030B391-0E68-4780-8324-306870479406}" sibTransId="{39E08324-4363-4473-9FA1-B5D98CC1F04B}"/>
    <dgm:cxn modelId="{ACF95AB5-6AA6-473C-B538-1285A6D8D8E3}" type="presOf" srcId="{39E08324-4363-4473-9FA1-B5D98CC1F04B}" destId="{840E7564-BB5D-4BFE-841B-7D6EE456544E}" srcOrd="0" destOrd="0" presId="urn:microsoft.com/office/officeart/2018/2/layout/IconCircleList"/>
    <dgm:cxn modelId="{448B42CE-A209-4396-8687-B92662093378}" srcId="{75D67354-5F40-4A95-9989-5BF8B52B7B67}" destId="{49CE6CDE-9149-4F4F-8C50-29BC687291FC}" srcOrd="3" destOrd="0" parTransId="{3E65FFCB-F853-40BE-874E-6D200D030EF4}" sibTransId="{9C47BFB5-DFA0-4C9B-900C-6869EFC6EC32}"/>
    <dgm:cxn modelId="{0C5B7EDC-1DCE-441F-ADAE-9F0E1DAC0FAE}" type="presOf" srcId="{FC5B9AF8-BAEA-4682-8187-0D1142D198D4}" destId="{6ED7219E-2137-4967-A6A2-045B7A8A0EDC}" srcOrd="0" destOrd="0" presId="urn:microsoft.com/office/officeart/2018/2/layout/IconCircleList"/>
    <dgm:cxn modelId="{27463BDD-5E3B-41C0-AA7C-B15CB1FFEF7B}" type="presOf" srcId="{9C47BFB5-DFA0-4C9B-900C-6869EFC6EC32}" destId="{DD3D96F3-9AA1-4441-9F28-AED7D85AF04B}" srcOrd="0" destOrd="0" presId="urn:microsoft.com/office/officeart/2018/2/layout/IconCircleList"/>
    <dgm:cxn modelId="{781E79DF-7BB8-45A1-AAD2-DE6F6E4B5F33}" srcId="{75D67354-5F40-4A95-9989-5BF8B52B7B67}" destId="{60C924B9-36D3-4704-B0D9-03E7F2E2BD3C}" srcOrd="6" destOrd="0" parTransId="{6A18D11F-C679-4A6A-BF4E-535164FA6C2F}" sibTransId="{1402F7F2-47E8-4894-8808-FF601E7F16FC}"/>
    <dgm:cxn modelId="{0E275CF4-1603-4542-A7A6-A1ADF575FDD1}" type="presOf" srcId="{AE924271-D462-407A-9F89-45BA9795CEBB}" destId="{8C0D2C77-B4C5-4464-8CB5-88E2756064A9}" srcOrd="0" destOrd="0" presId="urn:microsoft.com/office/officeart/2018/2/layout/IconCircleList"/>
    <dgm:cxn modelId="{F0DC95FF-AAD4-47CE-97A8-5DF05132C6BC}" type="presOf" srcId="{6DD10A72-1287-467F-9CD1-81AD37098F99}" destId="{605CE187-1F01-4C93-BAC4-0A50C0F7FE19}" srcOrd="0" destOrd="0" presId="urn:microsoft.com/office/officeart/2018/2/layout/IconCircleList"/>
    <dgm:cxn modelId="{BDBA8806-A37A-4D46-9C2C-92752219D9A7}" type="presParOf" srcId="{7C59EA43-1197-4879-AC2C-AB4ECC06D373}" destId="{548B192F-AC2A-4467-BE77-5406B453FF88}" srcOrd="0" destOrd="0" presId="urn:microsoft.com/office/officeart/2018/2/layout/IconCircleList"/>
    <dgm:cxn modelId="{340457DF-9D3E-469F-8148-27B288308E9D}" type="presParOf" srcId="{548B192F-AC2A-4467-BE77-5406B453FF88}" destId="{BC02CCF0-E0A7-4841-968A-25ABBD2A418E}" srcOrd="0" destOrd="0" presId="urn:microsoft.com/office/officeart/2018/2/layout/IconCircleList"/>
    <dgm:cxn modelId="{C3EF8472-AC8E-4029-A20B-D64DA9FDF5E8}" type="presParOf" srcId="{BC02CCF0-E0A7-4841-968A-25ABBD2A418E}" destId="{7E547367-2352-4327-AAE6-0717C7CA8197}" srcOrd="0" destOrd="0" presId="urn:microsoft.com/office/officeart/2018/2/layout/IconCircleList"/>
    <dgm:cxn modelId="{20075B66-7A08-4469-8731-D9B786B80D14}" type="presParOf" srcId="{BC02CCF0-E0A7-4841-968A-25ABBD2A418E}" destId="{ADFFA447-9455-4761-9810-A2ED426AFD26}" srcOrd="1" destOrd="0" presId="urn:microsoft.com/office/officeart/2018/2/layout/IconCircleList"/>
    <dgm:cxn modelId="{6BD33EE0-459E-4740-8098-E52A49427626}" type="presParOf" srcId="{BC02CCF0-E0A7-4841-968A-25ABBD2A418E}" destId="{3452EF7A-59C2-4E02-8D00-A06BD3DDAD5B}" srcOrd="2" destOrd="0" presId="urn:microsoft.com/office/officeart/2018/2/layout/IconCircleList"/>
    <dgm:cxn modelId="{2651155C-A6AB-4341-8129-61926E32372B}" type="presParOf" srcId="{BC02CCF0-E0A7-4841-968A-25ABBD2A418E}" destId="{94A6E77C-6BC7-49E4-86D2-05434AB90DD8}" srcOrd="3" destOrd="0" presId="urn:microsoft.com/office/officeart/2018/2/layout/IconCircleList"/>
    <dgm:cxn modelId="{426BFF26-F261-4BDF-80B0-4E2F0C826EB2}" type="presParOf" srcId="{548B192F-AC2A-4467-BE77-5406B453FF88}" destId="{3212CE22-2270-4B14-ABD2-23793F5019BF}" srcOrd="1" destOrd="0" presId="urn:microsoft.com/office/officeart/2018/2/layout/IconCircleList"/>
    <dgm:cxn modelId="{4DE39F5A-CA39-4534-B0F3-1312E299F4FA}" type="presParOf" srcId="{548B192F-AC2A-4467-BE77-5406B453FF88}" destId="{CCFDFB04-7DD8-4F28-9355-37E62712D976}" srcOrd="2" destOrd="0" presId="urn:microsoft.com/office/officeart/2018/2/layout/IconCircleList"/>
    <dgm:cxn modelId="{8EAEEC64-CDFF-46D1-900D-6A52F0229EF6}" type="presParOf" srcId="{CCFDFB04-7DD8-4F28-9355-37E62712D976}" destId="{FF77ADA9-8969-42AE-9325-8D3124228157}" srcOrd="0" destOrd="0" presId="urn:microsoft.com/office/officeart/2018/2/layout/IconCircleList"/>
    <dgm:cxn modelId="{1BEF368A-DA54-4CD1-961E-1752035A5F2D}" type="presParOf" srcId="{CCFDFB04-7DD8-4F28-9355-37E62712D976}" destId="{034E5AFC-3790-4E94-8E4D-E3508C17209B}" srcOrd="1" destOrd="0" presId="urn:microsoft.com/office/officeart/2018/2/layout/IconCircleList"/>
    <dgm:cxn modelId="{10234915-7A6E-4A9B-B714-EDDF15057FAE}" type="presParOf" srcId="{CCFDFB04-7DD8-4F28-9355-37E62712D976}" destId="{9E55C029-1D11-434A-B6A5-EDAAB72022D7}" srcOrd="2" destOrd="0" presId="urn:microsoft.com/office/officeart/2018/2/layout/IconCircleList"/>
    <dgm:cxn modelId="{579F8702-0147-484C-B8F4-940206ED8056}" type="presParOf" srcId="{CCFDFB04-7DD8-4F28-9355-37E62712D976}" destId="{6ED7219E-2137-4967-A6A2-045B7A8A0EDC}" srcOrd="3" destOrd="0" presId="urn:microsoft.com/office/officeart/2018/2/layout/IconCircleList"/>
    <dgm:cxn modelId="{348FC2AC-CC55-4755-8FC4-3F38E52DA289}" type="presParOf" srcId="{548B192F-AC2A-4467-BE77-5406B453FF88}" destId="{1F6B49B0-79BA-4C67-BB0F-C8953D7C7799}" srcOrd="3" destOrd="0" presId="urn:microsoft.com/office/officeart/2018/2/layout/IconCircleList"/>
    <dgm:cxn modelId="{9A15754D-497A-4B40-8C55-D8CE9369A136}" type="presParOf" srcId="{548B192F-AC2A-4467-BE77-5406B453FF88}" destId="{E3931FD2-05BA-4AA5-8D6B-23B21DEB289E}" srcOrd="4" destOrd="0" presId="urn:microsoft.com/office/officeart/2018/2/layout/IconCircleList"/>
    <dgm:cxn modelId="{1E18CA6D-6FCE-4278-9365-E18B6B775BD5}" type="presParOf" srcId="{E3931FD2-05BA-4AA5-8D6B-23B21DEB289E}" destId="{040E304A-D615-4D07-9E89-E6DC84FC7D17}" srcOrd="0" destOrd="0" presId="urn:microsoft.com/office/officeart/2018/2/layout/IconCircleList"/>
    <dgm:cxn modelId="{FFC95326-0FD8-4609-92F9-76998F77E845}" type="presParOf" srcId="{E3931FD2-05BA-4AA5-8D6B-23B21DEB289E}" destId="{C54BEF66-557B-49AB-834E-CA26CAB611B4}" srcOrd="1" destOrd="0" presId="urn:microsoft.com/office/officeart/2018/2/layout/IconCircleList"/>
    <dgm:cxn modelId="{D72AB207-D165-42BD-B858-2916F2E6A473}" type="presParOf" srcId="{E3931FD2-05BA-4AA5-8D6B-23B21DEB289E}" destId="{64BE7B0E-9DA7-4589-A063-0F8A05CCF362}" srcOrd="2" destOrd="0" presId="urn:microsoft.com/office/officeart/2018/2/layout/IconCircleList"/>
    <dgm:cxn modelId="{4326003F-DFDA-4B07-B1E8-F17CE858CE8E}" type="presParOf" srcId="{E3931FD2-05BA-4AA5-8D6B-23B21DEB289E}" destId="{D21760B2-EFFD-47A0-A175-05D87FC96A72}" srcOrd="3" destOrd="0" presId="urn:microsoft.com/office/officeart/2018/2/layout/IconCircleList"/>
    <dgm:cxn modelId="{761AFF99-4EBF-41F2-89FD-AF36CDE43475}" type="presParOf" srcId="{548B192F-AC2A-4467-BE77-5406B453FF88}" destId="{502DB480-9CA5-445B-8DBD-E027BA8A35C8}" srcOrd="5" destOrd="0" presId="urn:microsoft.com/office/officeart/2018/2/layout/IconCircleList"/>
    <dgm:cxn modelId="{E8384A73-8ECE-4787-AA06-72B6C8E3A2EA}" type="presParOf" srcId="{548B192F-AC2A-4467-BE77-5406B453FF88}" destId="{15B6E844-8D72-40AD-8A7C-C5F9B024466D}" srcOrd="6" destOrd="0" presId="urn:microsoft.com/office/officeart/2018/2/layout/IconCircleList"/>
    <dgm:cxn modelId="{7EBE13A0-522C-4A76-8401-4A957B867396}" type="presParOf" srcId="{15B6E844-8D72-40AD-8A7C-C5F9B024466D}" destId="{1B9319EA-C1B9-4A10-826C-76342C10CB81}" srcOrd="0" destOrd="0" presId="urn:microsoft.com/office/officeart/2018/2/layout/IconCircleList"/>
    <dgm:cxn modelId="{1279E8F3-28AD-4CF1-90F8-339F0F99B10E}" type="presParOf" srcId="{15B6E844-8D72-40AD-8A7C-C5F9B024466D}" destId="{EDFD3F49-1DAE-4CB0-AD93-1B2F248A6344}" srcOrd="1" destOrd="0" presId="urn:microsoft.com/office/officeart/2018/2/layout/IconCircleList"/>
    <dgm:cxn modelId="{718424CE-36F6-4CB3-8763-E19A1841EB7D}" type="presParOf" srcId="{15B6E844-8D72-40AD-8A7C-C5F9B024466D}" destId="{13714F0E-EB30-4F12-97AF-9DEA906FB7D1}" srcOrd="2" destOrd="0" presId="urn:microsoft.com/office/officeart/2018/2/layout/IconCircleList"/>
    <dgm:cxn modelId="{831ECF95-7078-404E-AEFF-73B6E54FFBA2}" type="presParOf" srcId="{15B6E844-8D72-40AD-8A7C-C5F9B024466D}" destId="{AB8D7EAB-81E2-4626-B719-35868F65DDDC}" srcOrd="3" destOrd="0" presId="urn:microsoft.com/office/officeart/2018/2/layout/IconCircleList"/>
    <dgm:cxn modelId="{62598AE5-0203-47A7-9D1A-C24B5EB91EAC}" type="presParOf" srcId="{548B192F-AC2A-4467-BE77-5406B453FF88}" destId="{DD3D96F3-9AA1-4441-9F28-AED7D85AF04B}" srcOrd="7" destOrd="0" presId="urn:microsoft.com/office/officeart/2018/2/layout/IconCircleList"/>
    <dgm:cxn modelId="{219EE39C-9807-4877-A000-FB80279E7013}" type="presParOf" srcId="{548B192F-AC2A-4467-BE77-5406B453FF88}" destId="{13A21E9B-5C95-452B-87C4-C149815CC31C}" srcOrd="8" destOrd="0" presId="urn:microsoft.com/office/officeart/2018/2/layout/IconCircleList"/>
    <dgm:cxn modelId="{763BF63E-5434-4D9C-AC77-96DF9D4A4DB6}" type="presParOf" srcId="{13A21E9B-5C95-452B-87C4-C149815CC31C}" destId="{DE5B1CEC-D24D-4E0E-BB51-4AC43F1B7857}" srcOrd="0" destOrd="0" presId="urn:microsoft.com/office/officeart/2018/2/layout/IconCircleList"/>
    <dgm:cxn modelId="{3D5A737C-F881-4261-B79A-C69912A01A67}" type="presParOf" srcId="{13A21E9B-5C95-452B-87C4-C149815CC31C}" destId="{DFBEF43B-6591-4DA4-BDAE-51D4BB682984}" srcOrd="1" destOrd="0" presId="urn:microsoft.com/office/officeart/2018/2/layout/IconCircleList"/>
    <dgm:cxn modelId="{4EFBD730-64B7-473F-980D-FFC0EA7A9E14}" type="presParOf" srcId="{13A21E9B-5C95-452B-87C4-C149815CC31C}" destId="{21DA14FC-C5AD-4040-AC1E-37F315039163}" srcOrd="2" destOrd="0" presId="urn:microsoft.com/office/officeart/2018/2/layout/IconCircleList"/>
    <dgm:cxn modelId="{4D9A9441-94F2-4D88-BFEF-4D7C6FF95449}" type="presParOf" srcId="{13A21E9B-5C95-452B-87C4-C149815CC31C}" destId="{B6A707C2-CBD7-405D-9EDC-622BB1E01B8D}" srcOrd="3" destOrd="0" presId="urn:microsoft.com/office/officeart/2018/2/layout/IconCircleList"/>
    <dgm:cxn modelId="{24F6D44A-E1FD-42BD-A435-FF44E510E698}" type="presParOf" srcId="{548B192F-AC2A-4467-BE77-5406B453FF88}" destId="{840E7564-BB5D-4BFE-841B-7D6EE456544E}" srcOrd="9" destOrd="0" presId="urn:microsoft.com/office/officeart/2018/2/layout/IconCircleList"/>
    <dgm:cxn modelId="{BAABC9DF-7A6D-44FB-9F12-EB6103B126BA}" type="presParOf" srcId="{548B192F-AC2A-4467-BE77-5406B453FF88}" destId="{473AAE4F-3983-489B-8CAB-09716127B22D}" srcOrd="10" destOrd="0" presId="urn:microsoft.com/office/officeart/2018/2/layout/IconCircleList"/>
    <dgm:cxn modelId="{7CC1C39C-DBB4-489F-B107-7DA01044D263}" type="presParOf" srcId="{473AAE4F-3983-489B-8CAB-09716127B22D}" destId="{1BEF89B0-0B37-4027-B598-F846C59BCABA}" srcOrd="0" destOrd="0" presId="urn:microsoft.com/office/officeart/2018/2/layout/IconCircleList"/>
    <dgm:cxn modelId="{BB3DE834-A84F-4885-9D94-2CADD1707A88}" type="presParOf" srcId="{473AAE4F-3983-489B-8CAB-09716127B22D}" destId="{D6665996-4BF7-45F7-A12E-53D8FD2333DA}" srcOrd="1" destOrd="0" presId="urn:microsoft.com/office/officeart/2018/2/layout/IconCircleList"/>
    <dgm:cxn modelId="{3546C3CB-B1D1-418B-AD4E-46C196F72D56}" type="presParOf" srcId="{473AAE4F-3983-489B-8CAB-09716127B22D}" destId="{41A0619E-01A8-41E5-B4AB-3E40903BC544}" srcOrd="2" destOrd="0" presId="urn:microsoft.com/office/officeart/2018/2/layout/IconCircleList"/>
    <dgm:cxn modelId="{C3DD92A5-D780-4711-8056-7CF6BAAC9D7C}" type="presParOf" srcId="{473AAE4F-3983-489B-8CAB-09716127B22D}" destId="{605CE187-1F01-4C93-BAC4-0A50C0F7FE19}" srcOrd="3" destOrd="0" presId="urn:microsoft.com/office/officeart/2018/2/layout/IconCircleList"/>
    <dgm:cxn modelId="{20FE8DE3-5FFA-4CF9-BB6E-3FAA1903F44D}" type="presParOf" srcId="{548B192F-AC2A-4467-BE77-5406B453FF88}" destId="{8C0D2C77-B4C5-4464-8CB5-88E2756064A9}" srcOrd="11" destOrd="0" presId="urn:microsoft.com/office/officeart/2018/2/layout/IconCircleList"/>
    <dgm:cxn modelId="{07B72285-2B2B-410D-A8A5-8D796FC369C4}" type="presParOf" srcId="{548B192F-AC2A-4467-BE77-5406B453FF88}" destId="{82D1F699-1137-4787-A370-7FF1E41956CF}" srcOrd="12" destOrd="0" presId="urn:microsoft.com/office/officeart/2018/2/layout/IconCircleList"/>
    <dgm:cxn modelId="{0D99E593-56F1-4E4F-BB16-AE596BDB1E81}" type="presParOf" srcId="{82D1F699-1137-4787-A370-7FF1E41956CF}" destId="{7E236A84-34AB-4222-91DE-F4F32AB82B08}" srcOrd="0" destOrd="0" presId="urn:microsoft.com/office/officeart/2018/2/layout/IconCircleList"/>
    <dgm:cxn modelId="{BEA6D464-021D-4EF1-B076-72909A70DF2A}" type="presParOf" srcId="{82D1F699-1137-4787-A370-7FF1E41956CF}" destId="{873A429E-EEFB-4844-877E-788BF80B0983}" srcOrd="1" destOrd="0" presId="urn:microsoft.com/office/officeart/2018/2/layout/IconCircleList"/>
    <dgm:cxn modelId="{351C3547-BE44-4F2F-AAAF-DE9074AADACE}" type="presParOf" srcId="{82D1F699-1137-4787-A370-7FF1E41956CF}" destId="{53B83950-FDBB-4B1A-950A-C24C37D11979}" srcOrd="2" destOrd="0" presId="urn:microsoft.com/office/officeart/2018/2/layout/IconCircleList"/>
    <dgm:cxn modelId="{C9AEB36A-C6AB-4CE9-A400-0818988A3C79}" type="presParOf" srcId="{82D1F699-1137-4787-A370-7FF1E41956CF}" destId="{2B9248D5-E95E-4283-8220-45CA402E91F6}" srcOrd="3" destOrd="0" presId="urn:microsoft.com/office/officeart/2018/2/layout/IconCircleList"/>
    <dgm:cxn modelId="{B23FCF26-443B-4049-940C-D05D98BE6745}" type="presParOf" srcId="{548B192F-AC2A-4467-BE77-5406B453FF88}" destId="{24F67BF2-EA3E-42EC-B01D-06F5836EC221}" srcOrd="13" destOrd="0" presId="urn:microsoft.com/office/officeart/2018/2/layout/IconCircleList"/>
    <dgm:cxn modelId="{65A34410-E671-4060-8AF2-D15594ACF1B6}" type="presParOf" srcId="{548B192F-AC2A-4467-BE77-5406B453FF88}" destId="{8A533DD8-732D-4E15-A5AB-42DDE6D289E1}" srcOrd="14" destOrd="0" presId="urn:microsoft.com/office/officeart/2018/2/layout/IconCircleList"/>
    <dgm:cxn modelId="{F7D3DFD3-A954-4C53-8D75-5DB4CF9749F6}" type="presParOf" srcId="{8A533DD8-732D-4E15-A5AB-42DDE6D289E1}" destId="{B92802FE-D5C9-4648-8A26-DC0C5CA471F2}" srcOrd="0" destOrd="0" presId="urn:microsoft.com/office/officeart/2018/2/layout/IconCircleList"/>
    <dgm:cxn modelId="{B87024E4-D65C-472A-9774-EBEDFEE06CB2}" type="presParOf" srcId="{8A533DD8-732D-4E15-A5AB-42DDE6D289E1}" destId="{80BA6541-A0CE-463E-872F-AD983EF466C3}" srcOrd="1" destOrd="0" presId="urn:microsoft.com/office/officeart/2018/2/layout/IconCircleList"/>
    <dgm:cxn modelId="{EEAAD0FD-38B0-4E42-BD3B-AA5254AE7843}" type="presParOf" srcId="{8A533DD8-732D-4E15-A5AB-42DDE6D289E1}" destId="{07232F04-1884-433E-B87F-97765620CECF}" srcOrd="2" destOrd="0" presId="urn:microsoft.com/office/officeart/2018/2/layout/IconCircleList"/>
    <dgm:cxn modelId="{E8120F8F-899C-40AE-90AD-0041F4C6BD4E}" type="presParOf" srcId="{8A533DD8-732D-4E15-A5AB-42DDE6D289E1}" destId="{F468A366-B82C-4203-B882-AC3AB670417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350B46-E946-4841-894A-390EFDB14649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8733FC3D-64EE-4315-84BE-2CB51562C6EB}">
      <dgm:prSet custT="1"/>
      <dgm:spPr/>
      <dgm:t>
        <a:bodyPr/>
        <a:lstStyle/>
        <a:p>
          <a:pPr algn="ctr">
            <a:lnSpc>
              <a:spcPct val="100000"/>
            </a:lnSpc>
            <a:defRPr cap="all"/>
          </a:pPr>
          <a:r>
            <a:rPr lang="en-US" sz="1800" b="0" cap="none" baseline="0" dirty="0"/>
            <a:t>Industrial Park did not provide revenue needed</a:t>
          </a:r>
        </a:p>
      </dgm:t>
    </dgm:pt>
    <dgm:pt modelId="{B2F50687-9DCB-4F56-A3CF-E0E9F175036F}" type="parTrans" cxnId="{CEB97610-7788-4E4C-B0A7-74A53DC78159}">
      <dgm:prSet/>
      <dgm:spPr/>
      <dgm:t>
        <a:bodyPr/>
        <a:lstStyle/>
        <a:p>
          <a:endParaRPr lang="en-US"/>
        </a:p>
      </dgm:t>
    </dgm:pt>
    <dgm:pt modelId="{CC4EF10A-165F-4C3E-A844-A1125BB6D6D3}" type="sibTrans" cxnId="{CEB97610-7788-4E4C-B0A7-74A53DC78159}">
      <dgm:prSet/>
      <dgm:spPr/>
      <dgm:t>
        <a:bodyPr/>
        <a:lstStyle/>
        <a:p>
          <a:endParaRPr lang="en-US"/>
        </a:p>
      </dgm:t>
    </dgm:pt>
    <dgm:pt modelId="{8AC50E71-F91B-4F96-A556-FBE0AAD93094}">
      <dgm:prSet custT="1"/>
      <dgm:spPr/>
      <dgm:t>
        <a:bodyPr/>
        <a:lstStyle/>
        <a:p>
          <a:pPr algn="ctr">
            <a:lnSpc>
              <a:spcPct val="100000"/>
            </a:lnSpc>
            <a:defRPr cap="all"/>
          </a:pPr>
          <a:r>
            <a:rPr lang="en-US" sz="1800" b="0" cap="none" baseline="0" dirty="0"/>
            <a:t>Downtown lost businesses and converted to residential</a:t>
          </a:r>
        </a:p>
      </dgm:t>
    </dgm:pt>
    <dgm:pt modelId="{78466581-DC72-4F1B-9E3F-CE3302A9D642}" type="parTrans" cxnId="{7D71908B-8A96-42A3-845E-6DFA609F0162}">
      <dgm:prSet/>
      <dgm:spPr/>
      <dgm:t>
        <a:bodyPr/>
        <a:lstStyle/>
        <a:p>
          <a:endParaRPr lang="en-US"/>
        </a:p>
      </dgm:t>
    </dgm:pt>
    <dgm:pt modelId="{5BF527E8-A7E6-4680-86BB-1346343D676E}" type="sibTrans" cxnId="{7D71908B-8A96-42A3-845E-6DFA609F0162}">
      <dgm:prSet/>
      <dgm:spPr/>
      <dgm:t>
        <a:bodyPr/>
        <a:lstStyle/>
        <a:p>
          <a:endParaRPr lang="en-US"/>
        </a:p>
      </dgm:t>
    </dgm:pt>
    <dgm:pt modelId="{02DFF27D-FE79-4BC3-9F9A-E3E624CFEB2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b="0" cap="none" baseline="0" dirty="0"/>
            <a:t>Population decreased</a:t>
          </a:r>
        </a:p>
      </dgm:t>
    </dgm:pt>
    <dgm:pt modelId="{80349DB6-967E-4362-A5F5-B8EBF052EBE8}" type="parTrans" cxnId="{E876ED58-C10A-4B6B-BB92-2398683523AD}">
      <dgm:prSet/>
      <dgm:spPr/>
      <dgm:t>
        <a:bodyPr/>
        <a:lstStyle/>
        <a:p>
          <a:endParaRPr lang="en-US"/>
        </a:p>
      </dgm:t>
    </dgm:pt>
    <dgm:pt modelId="{EC46E7D7-195F-4788-BDC1-925D66786F51}" type="sibTrans" cxnId="{E876ED58-C10A-4B6B-BB92-2398683523AD}">
      <dgm:prSet/>
      <dgm:spPr/>
      <dgm:t>
        <a:bodyPr/>
        <a:lstStyle/>
        <a:p>
          <a:endParaRPr lang="en-US"/>
        </a:p>
      </dgm:t>
    </dgm:pt>
    <dgm:pt modelId="{D423C8AD-1B2C-4B5B-9A19-A45B3E0F5009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b="0" cap="none" baseline="0" dirty="0"/>
            <a:t>Transition to “Bedroom Community”</a:t>
          </a:r>
        </a:p>
      </dgm:t>
    </dgm:pt>
    <dgm:pt modelId="{F4B67ACF-E910-4528-B257-2729484FFA85}" type="parTrans" cxnId="{9459F8B4-6826-444D-A553-BC64A641F39D}">
      <dgm:prSet/>
      <dgm:spPr/>
      <dgm:t>
        <a:bodyPr/>
        <a:lstStyle/>
        <a:p>
          <a:endParaRPr lang="en-US"/>
        </a:p>
      </dgm:t>
    </dgm:pt>
    <dgm:pt modelId="{133AFD31-9AC8-46CA-9C3C-1C8DC409B939}" type="sibTrans" cxnId="{9459F8B4-6826-444D-A553-BC64A641F39D}">
      <dgm:prSet/>
      <dgm:spPr/>
      <dgm:t>
        <a:bodyPr/>
        <a:lstStyle/>
        <a:p>
          <a:endParaRPr lang="en-US"/>
        </a:p>
      </dgm:t>
    </dgm:pt>
    <dgm:pt modelId="{5A2A3656-24BC-49C8-9AFC-01AE48EBC2B3}">
      <dgm:prSet custT="1"/>
      <dgm:spPr/>
      <dgm:t>
        <a:bodyPr/>
        <a:lstStyle/>
        <a:p>
          <a:pPr algn="ctr">
            <a:lnSpc>
              <a:spcPct val="100000"/>
            </a:lnSpc>
            <a:defRPr cap="all"/>
          </a:pPr>
          <a:r>
            <a:rPr lang="en-US" sz="1800" b="0" cap="none" baseline="0" dirty="0"/>
            <a:t>City in precarious financial position</a:t>
          </a:r>
        </a:p>
      </dgm:t>
    </dgm:pt>
    <dgm:pt modelId="{B9897B8F-E34B-4B5E-9EAC-32E8B5DEE1D7}" type="parTrans" cxnId="{A8016DE7-69F9-4F8D-BBD6-673FBCCB2BC7}">
      <dgm:prSet/>
      <dgm:spPr/>
      <dgm:t>
        <a:bodyPr/>
        <a:lstStyle/>
        <a:p>
          <a:endParaRPr lang="en-US"/>
        </a:p>
      </dgm:t>
    </dgm:pt>
    <dgm:pt modelId="{C0093A26-7BB5-4024-ACBE-FED3B087E43E}" type="sibTrans" cxnId="{A8016DE7-69F9-4F8D-BBD6-673FBCCB2BC7}">
      <dgm:prSet/>
      <dgm:spPr/>
      <dgm:t>
        <a:bodyPr/>
        <a:lstStyle/>
        <a:p>
          <a:endParaRPr lang="en-US"/>
        </a:p>
      </dgm:t>
    </dgm:pt>
    <dgm:pt modelId="{8DCCBFF6-4330-44F8-9DDF-6630360B049B}" type="pres">
      <dgm:prSet presAssocID="{5F350B46-E946-4841-894A-390EFDB14649}" presName="root" presStyleCnt="0">
        <dgm:presLayoutVars>
          <dgm:dir/>
          <dgm:resizeHandles val="exact"/>
        </dgm:presLayoutVars>
      </dgm:prSet>
      <dgm:spPr/>
    </dgm:pt>
    <dgm:pt modelId="{E8DD11F5-B26C-4161-8D80-64504B115A56}" type="pres">
      <dgm:prSet presAssocID="{8733FC3D-64EE-4315-84BE-2CB51562C6EB}" presName="compNode" presStyleCnt="0"/>
      <dgm:spPr/>
    </dgm:pt>
    <dgm:pt modelId="{08767310-DF21-443F-BFC3-0D8D2008E559}" type="pres">
      <dgm:prSet presAssocID="{8733FC3D-64EE-4315-84BE-2CB51562C6EB}" presName="iconBgRect" presStyleLbl="bgShp" presStyleIdx="0" presStyleCnt="5" custLinFactNeighborX="-31789" custLinFactNeighborY="-55855"/>
      <dgm:spPr/>
    </dgm:pt>
    <dgm:pt modelId="{207E5B5C-1C17-4496-AD5C-DAA72C8267FB}" type="pres">
      <dgm:prSet presAssocID="{8733FC3D-64EE-4315-84BE-2CB51562C6EB}" presName="iconRect" presStyleLbl="node1" presStyleIdx="0" presStyleCnt="5" custLinFactNeighborX="-58450" custLinFactNeighborY="-9050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643ED8EC-F7E2-449F-B73A-E8A814A80EC8}" type="pres">
      <dgm:prSet presAssocID="{8733FC3D-64EE-4315-84BE-2CB51562C6EB}" presName="spaceRect" presStyleCnt="0"/>
      <dgm:spPr/>
    </dgm:pt>
    <dgm:pt modelId="{4FB51B55-3A98-435C-B2AF-DA0675C9FC91}" type="pres">
      <dgm:prSet presAssocID="{8733FC3D-64EE-4315-84BE-2CB51562C6EB}" presName="textRect" presStyleLbl="revTx" presStyleIdx="0" presStyleCnt="5" custScaleX="193858" custScaleY="76511" custLinFactY="-81458" custLinFactNeighborX="-10951" custLinFactNeighborY="-100000">
        <dgm:presLayoutVars>
          <dgm:chMax val="1"/>
          <dgm:chPref val="1"/>
        </dgm:presLayoutVars>
      </dgm:prSet>
      <dgm:spPr/>
    </dgm:pt>
    <dgm:pt modelId="{5D8FA5AF-1D5C-4D72-AA5E-FF7033889B00}" type="pres">
      <dgm:prSet presAssocID="{CC4EF10A-165F-4C3E-A844-A1125BB6D6D3}" presName="sibTrans" presStyleCnt="0"/>
      <dgm:spPr/>
    </dgm:pt>
    <dgm:pt modelId="{463AA67B-BD0E-4908-A597-4B5891B21FCD}" type="pres">
      <dgm:prSet presAssocID="{8AC50E71-F91B-4F96-A556-FBE0AAD93094}" presName="compNode" presStyleCnt="0"/>
      <dgm:spPr/>
    </dgm:pt>
    <dgm:pt modelId="{FCFF8D44-285C-4E98-B58E-0E351491C6BC}" type="pres">
      <dgm:prSet presAssocID="{8AC50E71-F91B-4F96-A556-FBE0AAD93094}" presName="iconBgRect" presStyleLbl="bgShp" presStyleIdx="1" presStyleCnt="5" custLinFactNeighborX="-41172" custLinFactNeighborY="-62250"/>
      <dgm:spPr/>
    </dgm:pt>
    <dgm:pt modelId="{A70E15A6-9CF8-4312-8F50-10E29A5ADF85}" type="pres">
      <dgm:prSet presAssocID="{8AC50E71-F91B-4F96-A556-FBE0AAD93094}" presName="iconRect" presStyleLbl="node1" presStyleIdx="1" presStyleCnt="5" custLinFactY="-6892" custLinFactNeighborX="-69324" custLinFactNeighborY="-100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8934B409-F7DF-4A4C-A855-76F0B2793633}" type="pres">
      <dgm:prSet presAssocID="{8AC50E71-F91B-4F96-A556-FBE0AAD93094}" presName="spaceRect" presStyleCnt="0"/>
      <dgm:spPr/>
    </dgm:pt>
    <dgm:pt modelId="{EDDBD263-DDBB-4E90-BBEF-46885F386D24}" type="pres">
      <dgm:prSet presAssocID="{8AC50E71-F91B-4F96-A556-FBE0AAD93094}" presName="textRect" presStyleLbl="revTx" presStyleIdx="1" presStyleCnt="5" custScaleX="201966" custScaleY="111149" custLinFactY="-55973" custLinFactNeighborX="-13258" custLinFactNeighborY="-100000">
        <dgm:presLayoutVars>
          <dgm:chMax val="1"/>
          <dgm:chPref val="1"/>
        </dgm:presLayoutVars>
      </dgm:prSet>
      <dgm:spPr/>
    </dgm:pt>
    <dgm:pt modelId="{9E71D6DB-DB73-4245-9195-3032C53FDB62}" type="pres">
      <dgm:prSet presAssocID="{5BF527E8-A7E6-4680-86BB-1346343D676E}" presName="sibTrans" presStyleCnt="0"/>
      <dgm:spPr/>
    </dgm:pt>
    <dgm:pt modelId="{EB063767-0E63-47E6-849D-FCACEE962D42}" type="pres">
      <dgm:prSet presAssocID="{02DFF27D-FE79-4BC3-9F9A-E3E624CFEB24}" presName="compNode" presStyleCnt="0"/>
      <dgm:spPr/>
    </dgm:pt>
    <dgm:pt modelId="{19FB6FE3-8B74-4901-AFE4-273A90684ED0}" type="pres">
      <dgm:prSet presAssocID="{02DFF27D-FE79-4BC3-9F9A-E3E624CFEB24}" presName="iconBgRect" presStyleLbl="bgShp" presStyleIdx="2" presStyleCnt="5" custLinFactNeighborX="17131" custLinFactNeighborY="27167"/>
      <dgm:spPr/>
    </dgm:pt>
    <dgm:pt modelId="{7FE6B7DE-9BF6-4EA4-BF1D-24888BDBE33E}" type="pres">
      <dgm:prSet presAssocID="{02DFF27D-FE79-4BC3-9F9A-E3E624CFEB24}" presName="iconRect" presStyleLbl="node1" presStyleIdx="2" presStyleCnt="5" custLinFactNeighborX="26881" custLinFactNeighborY="6605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BB62E5AB-C371-49A1-8219-56F373682C2D}" type="pres">
      <dgm:prSet presAssocID="{02DFF27D-FE79-4BC3-9F9A-E3E624CFEB24}" presName="spaceRect" presStyleCnt="0"/>
      <dgm:spPr/>
    </dgm:pt>
    <dgm:pt modelId="{076DE65D-FF32-4492-9517-B89CBDC7448D}" type="pres">
      <dgm:prSet presAssocID="{02DFF27D-FE79-4BC3-9F9A-E3E624CFEB24}" presName="textRect" presStyleLbl="revTx" presStyleIdx="2" presStyleCnt="5" custLinFactNeighborX="8678" custLinFactNeighborY="3490">
        <dgm:presLayoutVars>
          <dgm:chMax val="1"/>
          <dgm:chPref val="1"/>
        </dgm:presLayoutVars>
      </dgm:prSet>
      <dgm:spPr/>
    </dgm:pt>
    <dgm:pt modelId="{90C9C742-D87A-466F-B7FC-20B52664731E}" type="pres">
      <dgm:prSet presAssocID="{EC46E7D7-195F-4788-BDC1-925D66786F51}" presName="sibTrans" presStyleCnt="0"/>
      <dgm:spPr/>
    </dgm:pt>
    <dgm:pt modelId="{B7CF0C16-5D23-43B5-99DF-FDF5D45AC6D6}" type="pres">
      <dgm:prSet presAssocID="{D423C8AD-1B2C-4B5B-9A19-A45B3E0F5009}" presName="compNode" presStyleCnt="0"/>
      <dgm:spPr/>
    </dgm:pt>
    <dgm:pt modelId="{D2DA8388-A3A6-4C11-864C-385B9EEB4DB3}" type="pres">
      <dgm:prSet presAssocID="{D423C8AD-1B2C-4B5B-9A19-A45B3E0F5009}" presName="iconBgRect" presStyleLbl="bgShp" presStyleIdx="3" presStyleCnt="5" custLinFactY="-4285" custLinFactNeighborX="-43085" custLinFactNeighborY="-100000"/>
      <dgm:spPr/>
    </dgm:pt>
    <dgm:pt modelId="{F132111F-0A94-4A8A-9563-43922890C4BA}" type="pres">
      <dgm:prSet presAssocID="{D423C8AD-1B2C-4B5B-9A19-A45B3E0F5009}" presName="iconRect" presStyleLbl="node1" presStyleIdx="3" presStyleCnt="5" custLinFactY="-81754" custLinFactNeighborX="-72919" custLinFactNeighborY="-100000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d"/>
        </a:ext>
      </dgm:extLst>
    </dgm:pt>
    <dgm:pt modelId="{0E6EEC22-3B78-4444-A35B-58A2C1F5475F}" type="pres">
      <dgm:prSet presAssocID="{D423C8AD-1B2C-4B5B-9A19-A45B3E0F5009}" presName="spaceRect" presStyleCnt="0"/>
      <dgm:spPr/>
    </dgm:pt>
    <dgm:pt modelId="{CD56689B-5B33-4A3D-96B8-C579FBB2E9BD}" type="pres">
      <dgm:prSet presAssocID="{D423C8AD-1B2C-4B5B-9A19-A45B3E0F5009}" presName="textRect" presStyleLbl="revTx" presStyleIdx="3" presStyleCnt="5" custScaleX="185117" custLinFactY="-100000" custLinFactNeighborX="-27033" custLinFactNeighborY="-129110">
        <dgm:presLayoutVars>
          <dgm:chMax val="1"/>
          <dgm:chPref val="1"/>
        </dgm:presLayoutVars>
      </dgm:prSet>
      <dgm:spPr/>
    </dgm:pt>
    <dgm:pt modelId="{5E0D5C9F-BC85-4D62-BDEE-3ACBFA0556B6}" type="pres">
      <dgm:prSet presAssocID="{133AFD31-9AC8-46CA-9C3C-1C8DC409B939}" presName="sibTrans" presStyleCnt="0"/>
      <dgm:spPr/>
    </dgm:pt>
    <dgm:pt modelId="{C8BD7E85-36E4-4437-96C9-DAF1C68569ED}" type="pres">
      <dgm:prSet presAssocID="{5A2A3656-24BC-49C8-9AFC-01AE48EBC2B3}" presName="compNode" presStyleCnt="0"/>
      <dgm:spPr/>
    </dgm:pt>
    <dgm:pt modelId="{83271494-9873-4679-BB3F-11366FE48511}" type="pres">
      <dgm:prSet presAssocID="{5A2A3656-24BC-49C8-9AFC-01AE48EBC2B3}" presName="iconBgRect" presStyleLbl="bgShp" presStyleIdx="4" presStyleCnt="5" custLinFactNeighborX="-95371" custLinFactNeighborY="40469"/>
      <dgm:spPr/>
    </dgm:pt>
    <dgm:pt modelId="{A817306F-F24A-4B1F-9AED-8A238476E384}" type="pres">
      <dgm:prSet presAssocID="{5A2A3656-24BC-49C8-9AFC-01AE48EBC2B3}" presName="iconRect" presStyleLbl="node1" presStyleIdx="4" presStyleCnt="5" custLinFactX="-68280" custLinFactNeighborX="-100000" custLinFactNeighborY="82070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DC47EAC7-4ACC-4C81-8FA6-E2D3560BF5AB}" type="pres">
      <dgm:prSet presAssocID="{5A2A3656-24BC-49C8-9AFC-01AE48EBC2B3}" presName="spaceRect" presStyleCnt="0"/>
      <dgm:spPr/>
    </dgm:pt>
    <dgm:pt modelId="{54FCDD7D-8986-4245-BA18-7F0D80130B9D}" type="pres">
      <dgm:prSet presAssocID="{5A2A3656-24BC-49C8-9AFC-01AE48EBC2B3}" presName="textRect" presStyleLbl="revTx" presStyleIdx="4" presStyleCnt="5" custScaleX="136798" custScaleY="198820" custLinFactNeighborX="-53260" custLinFactNeighborY="73834">
        <dgm:presLayoutVars>
          <dgm:chMax val="1"/>
          <dgm:chPref val="1"/>
        </dgm:presLayoutVars>
      </dgm:prSet>
      <dgm:spPr/>
    </dgm:pt>
  </dgm:ptLst>
  <dgm:cxnLst>
    <dgm:cxn modelId="{CEB97610-7788-4E4C-B0A7-74A53DC78159}" srcId="{5F350B46-E946-4841-894A-390EFDB14649}" destId="{8733FC3D-64EE-4315-84BE-2CB51562C6EB}" srcOrd="0" destOrd="0" parTransId="{B2F50687-9DCB-4F56-A3CF-E0E9F175036F}" sibTransId="{CC4EF10A-165F-4C3E-A844-A1125BB6D6D3}"/>
    <dgm:cxn modelId="{E1E11B15-603F-4E59-811B-F5B19D02A9BF}" type="presOf" srcId="{02DFF27D-FE79-4BC3-9F9A-E3E624CFEB24}" destId="{076DE65D-FF32-4492-9517-B89CBDC7448D}" srcOrd="0" destOrd="0" presId="urn:microsoft.com/office/officeart/2018/5/layout/IconCircleLabelList"/>
    <dgm:cxn modelId="{E876ED58-C10A-4B6B-BB92-2398683523AD}" srcId="{5F350B46-E946-4841-894A-390EFDB14649}" destId="{02DFF27D-FE79-4BC3-9F9A-E3E624CFEB24}" srcOrd="2" destOrd="0" parTransId="{80349DB6-967E-4362-A5F5-B8EBF052EBE8}" sibTransId="{EC46E7D7-195F-4788-BDC1-925D66786F51}"/>
    <dgm:cxn modelId="{7D71908B-8A96-42A3-845E-6DFA609F0162}" srcId="{5F350B46-E946-4841-894A-390EFDB14649}" destId="{8AC50E71-F91B-4F96-A556-FBE0AAD93094}" srcOrd="1" destOrd="0" parTransId="{78466581-DC72-4F1B-9E3F-CE3302A9D642}" sibTransId="{5BF527E8-A7E6-4680-86BB-1346343D676E}"/>
    <dgm:cxn modelId="{4FA8648C-F8A5-4383-B295-A62BD0D9D88F}" type="presOf" srcId="{8AC50E71-F91B-4F96-A556-FBE0AAD93094}" destId="{EDDBD263-DDBB-4E90-BBEF-46885F386D24}" srcOrd="0" destOrd="0" presId="urn:microsoft.com/office/officeart/2018/5/layout/IconCircleLabelList"/>
    <dgm:cxn modelId="{3656629B-B9F1-4131-A89D-F0D05B5A9DA4}" type="presOf" srcId="{8733FC3D-64EE-4315-84BE-2CB51562C6EB}" destId="{4FB51B55-3A98-435C-B2AF-DA0675C9FC91}" srcOrd="0" destOrd="0" presId="urn:microsoft.com/office/officeart/2018/5/layout/IconCircleLabelList"/>
    <dgm:cxn modelId="{9459F8B4-6826-444D-A553-BC64A641F39D}" srcId="{5F350B46-E946-4841-894A-390EFDB14649}" destId="{D423C8AD-1B2C-4B5B-9A19-A45B3E0F5009}" srcOrd="3" destOrd="0" parTransId="{F4B67ACF-E910-4528-B257-2729484FFA85}" sibTransId="{133AFD31-9AC8-46CA-9C3C-1C8DC409B939}"/>
    <dgm:cxn modelId="{94D254E3-FB7E-48FE-8774-7E9D91A359E2}" type="presOf" srcId="{5A2A3656-24BC-49C8-9AFC-01AE48EBC2B3}" destId="{54FCDD7D-8986-4245-BA18-7F0D80130B9D}" srcOrd="0" destOrd="0" presId="urn:microsoft.com/office/officeart/2018/5/layout/IconCircleLabelList"/>
    <dgm:cxn modelId="{6F93EEE6-A424-495A-B912-12AFEECECA60}" type="presOf" srcId="{5F350B46-E946-4841-894A-390EFDB14649}" destId="{8DCCBFF6-4330-44F8-9DDF-6630360B049B}" srcOrd="0" destOrd="0" presId="urn:microsoft.com/office/officeart/2018/5/layout/IconCircleLabelList"/>
    <dgm:cxn modelId="{A8016DE7-69F9-4F8D-BBD6-673FBCCB2BC7}" srcId="{5F350B46-E946-4841-894A-390EFDB14649}" destId="{5A2A3656-24BC-49C8-9AFC-01AE48EBC2B3}" srcOrd="4" destOrd="0" parTransId="{B9897B8F-E34B-4B5E-9EAC-32E8B5DEE1D7}" sibTransId="{C0093A26-7BB5-4024-ACBE-FED3B087E43E}"/>
    <dgm:cxn modelId="{139D11FE-BA3F-47A5-B8B8-65DF1956A1D1}" type="presOf" srcId="{D423C8AD-1B2C-4B5B-9A19-A45B3E0F5009}" destId="{CD56689B-5B33-4A3D-96B8-C579FBB2E9BD}" srcOrd="0" destOrd="0" presId="urn:microsoft.com/office/officeart/2018/5/layout/IconCircleLabelList"/>
    <dgm:cxn modelId="{AF523081-CACE-4FD1-8187-BE88BC57710D}" type="presParOf" srcId="{8DCCBFF6-4330-44F8-9DDF-6630360B049B}" destId="{E8DD11F5-B26C-4161-8D80-64504B115A56}" srcOrd="0" destOrd="0" presId="urn:microsoft.com/office/officeart/2018/5/layout/IconCircleLabelList"/>
    <dgm:cxn modelId="{51D13E60-EE2E-4791-B914-A1835F4CA87E}" type="presParOf" srcId="{E8DD11F5-B26C-4161-8D80-64504B115A56}" destId="{08767310-DF21-443F-BFC3-0D8D2008E559}" srcOrd="0" destOrd="0" presId="urn:microsoft.com/office/officeart/2018/5/layout/IconCircleLabelList"/>
    <dgm:cxn modelId="{BA4ABE18-2020-471C-BDF7-5D2E0D325FFD}" type="presParOf" srcId="{E8DD11F5-B26C-4161-8D80-64504B115A56}" destId="{207E5B5C-1C17-4496-AD5C-DAA72C8267FB}" srcOrd="1" destOrd="0" presId="urn:microsoft.com/office/officeart/2018/5/layout/IconCircleLabelList"/>
    <dgm:cxn modelId="{B62D2C20-342E-4EEA-8FE7-91458C957BC0}" type="presParOf" srcId="{E8DD11F5-B26C-4161-8D80-64504B115A56}" destId="{643ED8EC-F7E2-449F-B73A-E8A814A80EC8}" srcOrd="2" destOrd="0" presId="urn:microsoft.com/office/officeart/2018/5/layout/IconCircleLabelList"/>
    <dgm:cxn modelId="{317A8049-D752-4932-8593-3E8AE422A85E}" type="presParOf" srcId="{E8DD11F5-B26C-4161-8D80-64504B115A56}" destId="{4FB51B55-3A98-435C-B2AF-DA0675C9FC91}" srcOrd="3" destOrd="0" presId="urn:microsoft.com/office/officeart/2018/5/layout/IconCircleLabelList"/>
    <dgm:cxn modelId="{D9CAC7D9-A36A-4F52-BFCB-3410214F9561}" type="presParOf" srcId="{8DCCBFF6-4330-44F8-9DDF-6630360B049B}" destId="{5D8FA5AF-1D5C-4D72-AA5E-FF7033889B00}" srcOrd="1" destOrd="0" presId="urn:microsoft.com/office/officeart/2018/5/layout/IconCircleLabelList"/>
    <dgm:cxn modelId="{9599B8B5-7121-4A48-929D-0D7A24873BBB}" type="presParOf" srcId="{8DCCBFF6-4330-44F8-9DDF-6630360B049B}" destId="{463AA67B-BD0E-4908-A597-4B5891B21FCD}" srcOrd="2" destOrd="0" presId="urn:microsoft.com/office/officeart/2018/5/layout/IconCircleLabelList"/>
    <dgm:cxn modelId="{80003CE1-BDBF-4610-99FE-ADB6559E0AA7}" type="presParOf" srcId="{463AA67B-BD0E-4908-A597-4B5891B21FCD}" destId="{FCFF8D44-285C-4E98-B58E-0E351491C6BC}" srcOrd="0" destOrd="0" presId="urn:microsoft.com/office/officeart/2018/5/layout/IconCircleLabelList"/>
    <dgm:cxn modelId="{B6500C3E-3F86-45F7-B651-82847F0F708A}" type="presParOf" srcId="{463AA67B-BD0E-4908-A597-4B5891B21FCD}" destId="{A70E15A6-9CF8-4312-8F50-10E29A5ADF85}" srcOrd="1" destOrd="0" presId="urn:microsoft.com/office/officeart/2018/5/layout/IconCircleLabelList"/>
    <dgm:cxn modelId="{B4970502-01C2-4F79-81B0-FAD84FC40DDE}" type="presParOf" srcId="{463AA67B-BD0E-4908-A597-4B5891B21FCD}" destId="{8934B409-F7DF-4A4C-A855-76F0B2793633}" srcOrd="2" destOrd="0" presId="urn:microsoft.com/office/officeart/2018/5/layout/IconCircleLabelList"/>
    <dgm:cxn modelId="{0AA8BFD9-BEF1-4FDE-9605-F46D4F591D3B}" type="presParOf" srcId="{463AA67B-BD0E-4908-A597-4B5891B21FCD}" destId="{EDDBD263-DDBB-4E90-BBEF-46885F386D24}" srcOrd="3" destOrd="0" presId="urn:microsoft.com/office/officeart/2018/5/layout/IconCircleLabelList"/>
    <dgm:cxn modelId="{8DA82CD8-2C52-4547-9CA4-4D441D34A4CD}" type="presParOf" srcId="{8DCCBFF6-4330-44F8-9DDF-6630360B049B}" destId="{9E71D6DB-DB73-4245-9195-3032C53FDB62}" srcOrd="3" destOrd="0" presId="urn:microsoft.com/office/officeart/2018/5/layout/IconCircleLabelList"/>
    <dgm:cxn modelId="{64DD4DBD-3D5E-4263-895B-9396881FE5E7}" type="presParOf" srcId="{8DCCBFF6-4330-44F8-9DDF-6630360B049B}" destId="{EB063767-0E63-47E6-849D-FCACEE962D42}" srcOrd="4" destOrd="0" presId="urn:microsoft.com/office/officeart/2018/5/layout/IconCircleLabelList"/>
    <dgm:cxn modelId="{9FB6F6C2-5BA4-4E20-A22B-3F4FA595686A}" type="presParOf" srcId="{EB063767-0E63-47E6-849D-FCACEE962D42}" destId="{19FB6FE3-8B74-4901-AFE4-273A90684ED0}" srcOrd="0" destOrd="0" presId="urn:microsoft.com/office/officeart/2018/5/layout/IconCircleLabelList"/>
    <dgm:cxn modelId="{E1130446-916F-4749-9FF2-DEA79AEC36CE}" type="presParOf" srcId="{EB063767-0E63-47E6-849D-FCACEE962D42}" destId="{7FE6B7DE-9BF6-4EA4-BF1D-24888BDBE33E}" srcOrd="1" destOrd="0" presId="urn:microsoft.com/office/officeart/2018/5/layout/IconCircleLabelList"/>
    <dgm:cxn modelId="{E87D739E-D504-4D1A-B0FE-B497084C7243}" type="presParOf" srcId="{EB063767-0E63-47E6-849D-FCACEE962D42}" destId="{BB62E5AB-C371-49A1-8219-56F373682C2D}" srcOrd="2" destOrd="0" presId="urn:microsoft.com/office/officeart/2018/5/layout/IconCircleLabelList"/>
    <dgm:cxn modelId="{3AD0B964-4D36-4A6C-AEC3-4EC00CBA6488}" type="presParOf" srcId="{EB063767-0E63-47E6-849D-FCACEE962D42}" destId="{076DE65D-FF32-4492-9517-B89CBDC7448D}" srcOrd="3" destOrd="0" presId="urn:microsoft.com/office/officeart/2018/5/layout/IconCircleLabelList"/>
    <dgm:cxn modelId="{CF80CB4D-ACDF-4E83-A1AA-0E4BB467C634}" type="presParOf" srcId="{8DCCBFF6-4330-44F8-9DDF-6630360B049B}" destId="{90C9C742-D87A-466F-B7FC-20B52664731E}" srcOrd="5" destOrd="0" presId="urn:microsoft.com/office/officeart/2018/5/layout/IconCircleLabelList"/>
    <dgm:cxn modelId="{A5230CC7-4557-47C9-BEBF-37A8CA0E0F91}" type="presParOf" srcId="{8DCCBFF6-4330-44F8-9DDF-6630360B049B}" destId="{B7CF0C16-5D23-43B5-99DF-FDF5D45AC6D6}" srcOrd="6" destOrd="0" presId="urn:microsoft.com/office/officeart/2018/5/layout/IconCircleLabelList"/>
    <dgm:cxn modelId="{1FE4E3D2-1C8A-436A-8CC3-DB9B490C3A5D}" type="presParOf" srcId="{B7CF0C16-5D23-43B5-99DF-FDF5D45AC6D6}" destId="{D2DA8388-A3A6-4C11-864C-385B9EEB4DB3}" srcOrd="0" destOrd="0" presId="urn:microsoft.com/office/officeart/2018/5/layout/IconCircleLabelList"/>
    <dgm:cxn modelId="{97CC5F64-FF37-46D6-81B9-780516DD3C8E}" type="presParOf" srcId="{B7CF0C16-5D23-43B5-99DF-FDF5D45AC6D6}" destId="{F132111F-0A94-4A8A-9563-43922890C4BA}" srcOrd="1" destOrd="0" presId="urn:microsoft.com/office/officeart/2018/5/layout/IconCircleLabelList"/>
    <dgm:cxn modelId="{83AF2129-4B8A-4833-AE08-EC32734E8AB6}" type="presParOf" srcId="{B7CF0C16-5D23-43B5-99DF-FDF5D45AC6D6}" destId="{0E6EEC22-3B78-4444-A35B-58A2C1F5475F}" srcOrd="2" destOrd="0" presId="urn:microsoft.com/office/officeart/2018/5/layout/IconCircleLabelList"/>
    <dgm:cxn modelId="{3CB5CF70-4363-4466-8728-EBD90A778D02}" type="presParOf" srcId="{B7CF0C16-5D23-43B5-99DF-FDF5D45AC6D6}" destId="{CD56689B-5B33-4A3D-96B8-C579FBB2E9BD}" srcOrd="3" destOrd="0" presId="urn:microsoft.com/office/officeart/2018/5/layout/IconCircleLabelList"/>
    <dgm:cxn modelId="{CE9A0846-6AA5-4A0F-BFF5-245519FA65A7}" type="presParOf" srcId="{8DCCBFF6-4330-44F8-9DDF-6630360B049B}" destId="{5E0D5C9F-BC85-4D62-BDEE-3ACBFA0556B6}" srcOrd="7" destOrd="0" presId="urn:microsoft.com/office/officeart/2018/5/layout/IconCircleLabelList"/>
    <dgm:cxn modelId="{7EEF8F31-15B2-40CE-ACD5-5032061FA827}" type="presParOf" srcId="{8DCCBFF6-4330-44F8-9DDF-6630360B049B}" destId="{C8BD7E85-36E4-4437-96C9-DAF1C68569ED}" srcOrd="8" destOrd="0" presId="urn:microsoft.com/office/officeart/2018/5/layout/IconCircleLabelList"/>
    <dgm:cxn modelId="{839CBCD8-7138-488C-BF8C-E63F3E689E82}" type="presParOf" srcId="{C8BD7E85-36E4-4437-96C9-DAF1C68569ED}" destId="{83271494-9873-4679-BB3F-11366FE48511}" srcOrd="0" destOrd="0" presId="urn:microsoft.com/office/officeart/2018/5/layout/IconCircleLabelList"/>
    <dgm:cxn modelId="{E13C0148-C58B-4D8D-BFCE-35AAED2FF046}" type="presParOf" srcId="{C8BD7E85-36E4-4437-96C9-DAF1C68569ED}" destId="{A817306F-F24A-4B1F-9AED-8A238476E384}" srcOrd="1" destOrd="0" presId="urn:microsoft.com/office/officeart/2018/5/layout/IconCircleLabelList"/>
    <dgm:cxn modelId="{82E3D2A4-7E7B-46D2-99E8-795A9F8E1450}" type="presParOf" srcId="{C8BD7E85-36E4-4437-96C9-DAF1C68569ED}" destId="{DC47EAC7-4ACC-4C81-8FA6-E2D3560BF5AB}" srcOrd="2" destOrd="0" presId="urn:microsoft.com/office/officeart/2018/5/layout/IconCircleLabelList"/>
    <dgm:cxn modelId="{135A7596-AB58-4E2A-A47A-9E24451C6D73}" type="presParOf" srcId="{C8BD7E85-36E4-4437-96C9-DAF1C68569ED}" destId="{54FCDD7D-8986-4245-BA18-7F0D80130B9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547367-2352-4327-AAE6-0717C7CA8197}">
      <dsp:nvSpPr>
        <dsp:cNvPr id="0" name=""/>
        <dsp:cNvSpPr/>
      </dsp:nvSpPr>
      <dsp:spPr>
        <a:xfrm>
          <a:off x="82613" y="209725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FFA447-9455-4761-9810-A2ED426AFD26}">
      <dsp:nvSpPr>
        <dsp:cNvPr id="0" name=""/>
        <dsp:cNvSpPr/>
      </dsp:nvSpPr>
      <dsp:spPr>
        <a:xfrm>
          <a:off x="271034" y="398147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A6E77C-6BC7-49E4-86D2-05434AB90DD8}">
      <dsp:nvSpPr>
        <dsp:cNvPr id="0" name=""/>
        <dsp:cNvSpPr/>
      </dsp:nvSpPr>
      <dsp:spPr>
        <a:xfrm>
          <a:off x="1172126" y="209725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Land Use </a:t>
          </a:r>
        </a:p>
      </dsp:txBody>
      <dsp:txXfrm>
        <a:off x="1172126" y="209725"/>
        <a:ext cx="2114937" cy="897246"/>
      </dsp:txXfrm>
    </dsp:sp>
    <dsp:sp modelId="{FF77ADA9-8969-42AE-9325-8D3124228157}">
      <dsp:nvSpPr>
        <dsp:cNvPr id="0" name=""/>
        <dsp:cNvSpPr/>
      </dsp:nvSpPr>
      <dsp:spPr>
        <a:xfrm>
          <a:off x="3655575" y="209725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4E5AFC-3790-4E94-8E4D-E3508C17209B}">
      <dsp:nvSpPr>
        <dsp:cNvPr id="0" name=""/>
        <dsp:cNvSpPr/>
      </dsp:nvSpPr>
      <dsp:spPr>
        <a:xfrm>
          <a:off x="3843996" y="398147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D7219E-2137-4967-A6A2-045B7A8A0EDC}">
      <dsp:nvSpPr>
        <dsp:cNvPr id="0" name=""/>
        <dsp:cNvSpPr/>
      </dsp:nvSpPr>
      <dsp:spPr>
        <a:xfrm>
          <a:off x="4745088" y="209725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Circulation</a:t>
          </a:r>
        </a:p>
      </dsp:txBody>
      <dsp:txXfrm>
        <a:off x="4745088" y="209725"/>
        <a:ext cx="2114937" cy="897246"/>
      </dsp:txXfrm>
    </dsp:sp>
    <dsp:sp modelId="{040E304A-D615-4D07-9E89-E6DC84FC7D17}">
      <dsp:nvSpPr>
        <dsp:cNvPr id="0" name=""/>
        <dsp:cNvSpPr/>
      </dsp:nvSpPr>
      <dsp:spPr>
        <a:xfrm>
          <a:off x="7228536" y="209725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4BEF66-557B-49AB-834E-CA26CAB611B4}">
      <dsp:nvSpPr>
        <dsp:cNvPr id="0" name=""/>
        <dsp:cNvSpPr/>
      </dsp:nvSpPr>
      <dsp:spPr>
        <a:xfrm>
          <a:off x="7416958" y="398147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1760B2-EFFD-47A0-A175-05D87FC96A72}">
      <dsp:nvSpPr>
        <dsp:cNvPr id="0" name=""/>
        <dsp:cNvSpPr/>
      </dsp:nvSpPr>
      <dsp:spPr>
        <a:xfrm>
          <a:off x="8318049" y="209725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Housing</a:t>
          </a:r>
        </a:p>
      </dsp:txBody>
      <dsp:txXfrm>
        <a:off x="8318049" y="209725"/>
        <a:ext cx="2114937" cy="897246"/>
      </dsp:txXfrm>
    </dsp:sp>
    <dsp:sp modelId="{1B9319EA-C1B9-4A10-826C-76342C10CB81}">
      <dsp:nvSpPr>
        <dsp:cNvPr id="0" name=""/>
        <dsp:cNvSpPr/>
      </dsp:nvSpPr>
      <dsp:spPr>
        <a:xfrm>
          <a:off x="82613" y="1908338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FD3F49-1DAE-4CB0-AD93-1B2F248A6344}">
      <dsp:nvSpPr>
        <dsp:cNvPr id="0" name=""/>
        <dsp:cNvSpPr/>
      </dsp:nvSpPr>
      <dsp:spPr>
        <a:xfrm>
          <a:off x="271034" y="2096760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8D7EAB-81E2-4626-B719-35868F65DDDC}">
      <dsp:nvSpPr>
        <dsp:cNvPr id="0" name=""/>
        <dsp:cNvSpPr/>
      </dsp:nvSpPr>
      <dsp:spPr>
        <a:xfrm>
          <a:off x="1172126" y="1908338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Conservation</a:t>
          </a:r>
        </a:p>
      </dsp:txBody>
      <dsp:txXfrm>
        <a:off x="1172126" y="1908338"/>
        <a:ext cx="2114937" cy="897246"/>
      </dsp:txXfrm>
    </dsp:sp>
    <dsp:sp modelId="{DE5B1CEC-D24D-4E0E-BB51-4AC43F1B7857}">
      <dsp:nvSpPr>
        <dsp:cNvPr id="0" name=""/>
        <dsp:cNvSpPr/>
      </dsp:nvSpPr>
      <dsp:spPr>
        <a:xfrm>
          <a:off x="3655575" y="1908338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BEF43B-6591-4DA4-BDAE-51D4BB682984}">
      <dsp:nvSpPr>
        <dsp:cNvPr id="0" name=""/>
        <dsp:cNvSpPr/>
      </dsp:nvSpPr>
      <dsp:spPr>
        <a:xfrm>
          <a:off x="3843996" y="2096760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707C2-CBD7-405D-9EDC-622BB1E01B8D}">
      <dsp:nvSpPr>
        <dsp:cNvPr id="0" name=""/>
        <dsp:cNvSpPr/>
      </dsp:nvSpPr>
      <dsp:spPr>
        <a:xfrm>
          <a:off x="4745088" y="1908338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Open Space</a:t>
          </a:r>
        </a:p>
      </dsp:txBody>
      <dsp:txXfrm>
        <a:off x="4745088" y="1908338"/>
        <a:ext cx="2114937" cy="897246"/>
      </dsp:txXfrm>
    </dsp:sp>
    <dsp:sp modelId="{1BEF89B0-0B37-4027-B598-F846C59BCABA}">
      <dsp:nvSpPr>
        <dsp:cNvPr id="0" name=""/>
        <dsp:cNvSpPr/>
      </dsp:nvSpPr>
      <dsp:spPr>
        <a:xfrm>
          <a:off x="7228536" y="1908338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665996-4BF7-45F7-A12E-53D8FD2333DA}">
      <dsp:nvSpPr>
        <dsp:cNvPr id="0" name=""/>
        <dsp:cNvSpPr/>
      </dsp:nvSpPr>
      <dsp:spPr>
        <a:xfrm>
          <a:off x="7416958" y="2096760"/>
          <a:ext cx="520402" cy="52040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5CE187-1F01-4C93-BAC4-0A50C0F7FE19}">
      <dsp:nvSpPr>
        <dsp:cNvPr id="0" name=""/>
        <dsp:cNvSpPr/>
      </dsp:nvSpPr>
      <dsp:spPr>
        <a:xfrm>
          <a:off x="8318049" y="1908338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Noise</a:t>
          </a:r>
        </a:p>
      </dsp:txBody>
      <dsp:txXfrm>
        <a:off x="8318049" y="1908338"/>
        <a:ext cx="2114937" cy="897246"/>
      </dsp:txXfrm>
    </dsp:sp>
    <dsp:sp modelId="{7E236A84-34AB-4222-91DE-F4F32AB82B08}">
      <dsp:nvSpPr>
        <dsp:cNvPr id="0" name=""/>
        <dsp:cNvSpPr/>
      </dsp:nvSpPr>
      <dsp:spPr>
        <a:xfrm>
          <a:off x="82613" y="3606951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A429E-EEFB-4844-877E-788BF80B0983}">
      <dsp:nvSpPr>
        <dsp:cNvPr id="0" name=""/>
        <dsp:cNvSpPr/>
      </dsp:nvSpPr>
      <dsp:spPr>
        <a:xfrm>
          <a:off x="271034" y="3795373"/>
          <a:ext cx="520402" cy="520402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9248D5-E95E-4283-8220-45CA402E91F6}">
      <dsp:nvSpPr>
        <dsp:cNvPr id="0" name=""/>
        <dsp:cNvSpPr/>
      </dsp:nvSpPr>
      <dsp:spPr>
        <a:xfrm>
          <a:off x="1172126" y="3606951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Safety</a:t>
          </a:r>
        </a:p>
      </dsp:txBody>
      <dsp:txXfrm>
        <a:off x="1172126" y="3606951"/>
        <a:ext cx="2114937" cy="897246"/>
      </dsp:txXfrm>
    </dsp:sp>
    <dsp:sp modelId="{B92802FE-D5C9-4648-8A26-DC0C5CA471F2}">
      <dsp:nvSpPr>
        <dsp:cNvPr id="0" name=""/>
        <dsp:cNvSpPr/>
      </dsp:nvSpPr>
      <dsp:spPr>
        <a:xfrm>
          <a:off x="3655575" y="3606951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BA6541-A0CE-463E-872F-AD983EF466C3}">
      <dsp:nvSpPr>
        <dsp:cNvPr id="0" name=""/>
        <dsp:cNvSpPr/>
      </dsp:nvSpPr>
      <dsp:spPr>
        <a:xfrm>
          <a:off x="3843996" y="3795373"/>
          <a:ext cx="520402" cy="520402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68A366-B82C-4203-B882-AC3AB670417B}">
      <dsp:nvSpPr>
        <dsp:cNvPr id="0" name=""/>
        <dsp:cNvSpPr/>
      </dsp:nvSpPr>
      <dsp:spPr>
        <a:xfrm>
          <a:off x="4745088" y="3606951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Environmental Justice </a:t>
          </a:r>
        </a:p>
      </dsp:txBody>
      <dsp:txXfrm>
        <a:off x="4745088" y="3606951"/>
        <a:ext cx="2114937" cy="897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767310-DF21-443F-BFC3-0D8D2008E559}">
      <dsp:nvSpPr>
        <dsp:cNvPr id="0" name=""/>
        <dsp:cNvSpPr/>
      </dsp:nvSpPr>
      <dsp:spPr>
        <a:xfrm>
          <a:off x="976611" y="209628"/>
          <a:ext cx="863173" cy="86317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7E5B5C-1C17-4496-AD5C-DAA72C8267FB}">
      <dsp:nvSpPr>
        <dsp:cNvPr id="0" name=""/>
        <dsp:cNvSpPr/>
      </dsp:nvSpPr>
      <dsp:spPr>
        <a:xfrm>
          <a:off x="1145479" y="427480"/>
          <a:ext cx="495263" cy="4952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B51B55-3A98-435C-B2AF-DA0675C9FC91}">
      <dsp:nvSpPr>
        <dsp:cNvPr id="0" name=""/>
        <dsp:cNvSpPr/>
      </dsp:nvSpPr>
      <dsp:spPr>
        <a:xfrm>
          <a:off x="156049" y="992548"/>
          <a:ext cx="2743166" cy="37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0" kern="1200" cap="none" baseline="0" dirty="0"/>
            <a:t>Industrial Park did not provide revenue needed</a:t>
          </a:r>
        </a:p>
      </dsp:txBody>
      <dsp:txXfrm>
        <a:off x="156049" y="992548"/>
        <a:ext cx="2743166" cy="374741"/>
      </dsp:txXfrm>
    </dsp:sp>
    <dsp:sp modelId="{FCFF8D44-285C-4E98-B58E-0E351491C6BC}">
      <dsp:nvSpPr>
        <dsp:cNvPr id="0" name=""/>
        <dsp:cNvSpPr/>
      </dsp:nvSpPr>
      <dsp:spPr>
        <a:xfrm>
          <a:off x="3943784" y="112014"/>
          <a:ext cx="863173" cy="86317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0E15A6-9CF8-4312-8F50-10E29A5ADF85}">
      <dsp:nvSpPr>
        <dsp:cNvPr id="0" name=""/>
        <dsp:cNvSpPr/>
      </dsp:nvSpPr>
      <dsp:spPr>
        <a:xfrm>
          <a:off x="4139788" y="303898"/>
          <a:ext cx="495263" cy="4952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DBD263-DDBB-4E90-BBEF-46885F386D24}">
      <dsp:nvSpPr>
        <dsp:cNvPr id="0" name=""/>
        <dsp:cNvSpPr/>
      </dsp:nvSpPr>
      <dsp:spPr>
        <a:xfrm>
          <a:off x="3114202" y="990131"/>
          <a:ext cx="2857897" cy="544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0" kern="1200" cap="none" baseline="0" dirty="0"/>
            <a:t>Downtown lost businesses and converted to residential</a:t>
          </a:r>
        </a:p>
      </dsp:txBody>
      <dsp:txXfrm>
        <a:off x="3114202" y="990131"/>
        <a:ext cx="2857897" cy="544394"/>
      </dsp:txXfrm>
    </dsp:sp>
    <dsp:sp modelId="{19FB6FE3-8B74-4901-AFE4-273A90684ED0}">
      <dsp:nvSpPr>
        <dsp:cNvPr id="0" name=""/>
        <dsp:cNvSpPr/>
      </dsp:nvSpPr>
      <dsp:spPr>
        <a:xfrm>
          <a:off x="426398" y="3007723"/>
          <a:ext cx="863173" cy="86317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E6B7DE-9BF6-4EA4-BF1D-24888BDBE33E}">
      <dsp:nvSpPr>
        <dsp:cNvPr id="0" name=""/>
        <dsp:cNvSpPr/>
      </dsp:nvSpPr>
      <dsp:spPr>
        <a:xfrm>
          <a:off x="595614" y="3284311"/>
          <a:ext cx="495263" cy="4952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6DE65D-FF32-4492-9517-B89CBDC7448D}">
      <dsp:nvSpPr>
        <dsp:cNvPr id="0" name=""/>
        <dsp:cNvSpPr/>
      </dsp:nvSpPr>
      <dsp:spPr>
        <a:xfrm>
          <a:off x="125392" y="3922349"/>
          <a:ext cx="1415039" cy="489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0" kern="1200" cap="none" baseline="0" dirty="0"/>
            <a:t>Population decreased</a:t>
          </a:r>
        </a:p>
      </dsp:txBody>
      <dsp:txXfrm>
        <a:off x="125392" y="3922349"/>
        <a:ext cx="1415039" cy="489788"/>
      </dsp:txXfrm>
    </dsp:sp>
    <dsp:sp modelId="{D2DA8388-A3A6-4C11-864C-385B9EEB4DB3}">
      <dsp:nvSpPr>
        <dsp:cNvPr id="0" name=""/>
        <dsp:cNvSpPr/>
      </dsp:nvSpPr>
      <dsp:spPr>
        <a:xfrm>
          <a:off x="2171519" y="1873064"/>
          <a:ext cx="863173" cy="86317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32111F-0A94-4A8A-9563-43922890C4BA}">
      <dsp:nvSpPr>
        <dsp:cNvPr id="0" name=""/>
        <dsp:cNvSpPr/>
      </dsp:nvSpPr>
      <dsp:spPr>
        <a:xfrm>
          <a:off x="2366231" y="2057018"/>
          <a:ext cx="495263" cy="49526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56689B-5B33-4A3D-96B8-C579FBB2E9BD}">
      <dsp:nvSpPr>
        <dsp:cNvPr id="0" name=""/>
        <dsp:cNvSpPr/>
      </dsp:nvSpPr>
      <dsp:spPr>
        <a:xfrm>
          <a:off x="1282738" y="2783102"/>
          <a:ext cx="2619477" cy="489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0" kern="1200" cap="none" baseline="0" dirty="0"/>
            <a:t>Transition to “Bedroom Community”</a:t>
          </a:r>
        </a:p>
      </dsp:txBody>
      <dsp:txXfrm>
        <a:off x="1282738" y="2783102"/>
        <a:ext cx="2619477" cy="489788"/>
      </dsp:txXfrm>
    </dsp:sp>
    <dsp:sp modelId="{83271494-9873-4679-BB3F-11366FE48511}">
      <dsp:nvSpPr>
        <dsp:cNvPr id="0" name=""/>
        <dsp:cNvSpPr/>
      </dsp:nvSpPr>
      <dsp:spPr>
        <a:xfrm>
          <a:off x="4245443" y="3001540"/>
          <a:ext cx="863173" cy="86317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17306F-F24A-4B1F-9AED-8A238476E384}">
      <dsp:nvSpPr>
        <dsp:cNvPr id="0" name=""/>
        <dsp:cNvSpPr/>
      </dsp:nvSpPr>
      <dsp:spPr>
        <a:xfrm>
          <a:off x="4419186" y="3242640"/>
          <a:ext cx="495263" cy="49526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FCDD7D-8986-4245-BA18-7F0D80130B9D}">
      <dsp:nvSpPr>
        <dsp:cNvPr id="0" name=""/>
        <dsp:cNvSpPr/>
      </dsp:nvSpPr>
      <dsp:spPr>
        <a:xfrm>
          <a:off x="3778725" y="3903879"/>
          <a:ext cx="1935745" cy="973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0" kern="1200" cap="none" baseline="0" dirty="0"/>
            <a:t>City in precarious financial position</a:t>
          </a:r>
        </a:p>
      </dsp:txBody>
      <dsp:txXfrm>
        <a:off x="3778725" y="3903879"/>
        <a:ext cx="1935745" cy="973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77940-EEEF-41BF-B8AB-44B22F842F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3EB11A-9AF1-4507-BF19-D81B682C8E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D5E34-A32B-4451-826C-0AA5BFB3C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3DEE-BD64-459B-B09D-E35756E2D45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BE26B-8DE3-48FB-8CB6-9EB1F67E2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6CDEA-6B85-4B89-B573-7204F4901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E113-1854-4469-8DE3-3D89FD1A5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059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A0B17-06CE-4382-952A-3563231AA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2084A5-21D7-4C0E-9B35-7A6A2A619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81547-B61E-46AF-9048-47E83031F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3DEE-BD64-459B-B09D-E35756E2D45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DC3E4-2A48-4113-BBDA-BA1318615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1A1688-FEA2-45F9-9837-4D031FE8B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E113-1854-4469-8DE3-3D89FD1A5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734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7B95DA-EE00-471B-AE96-ACDB17B75B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68B8CB-18B5-4C13-AA31-AF34568A4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12F75-C935-4EB7-874B-A1DD94667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3DEE-BD64-459B-B09D-E35756E2D45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49CEC-7D77-46BD-8656-1FBC12E25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1CE73-5889-447B-B39E-99263D13D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E113-1854-4469-8DE3-3D89FD1A5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57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1CC03-B7DA-4238-BADA-5460008C7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EDCDC-8666-4A81-ADCC-71C664614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530E5-20EB-4716-8E50-5A44DE70A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3DEE-BD64-459B-B09D-E35756E2D45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E48721-E26C-4E5E-BD2A-88EF9FF3A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99E497-C92D-4D9C-9870-9A6C87466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E113-1854-4469-8DE3-3D89FD1A5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79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0744E-41A2-4191-8495-B4CFE1A3A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FB8FA-D955-4AAA-9611-A1A38A350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0FA2F-0027-4956-94AB-6F30518C8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3DEE-BD64-459B-B09D-E35756E2D45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2E2CF-8828-47B3-ACE9-E2530C3FC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0AFF7-A438-4CDE-9ACC-1247F3243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E113-1854-4469-8DE3-3D89FD1A5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66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8D2A5-A907-43B9-A6E4-5CACE7CDD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48F52-0721-414A-8A1D-9C0F7FB49F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375F29-AD45-451F-B2D7-2910CEA58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DAD530-CA30-4CB7-BD24-C2533555B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3DEE-BD64-459B-B09D-E35756E2D45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9C5F73-465F-4EB9-A93C-1C6DF8936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9F5521-BF6D-4415-AB4C-FF663171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E113-1854-4469-8DE3-3D89FD1A5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83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68237-E4F8-4C6B-B33E-A7F97294A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3A9A7E-5E8D-4C01-B6C2-F4451FC8D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B74C2-234D-4C9B-9476-237D95140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6AE206-B778-41D2-B666-74683F3CE3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1F21EB-4148-4E5C-A7FA-16E47AA4DC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79A44D-F146-4306-93E4-E9D25C7F5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3DEE-BD64-459B-B09D-E35756E2D45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18C128-FB06-41F6-8F40-E490EF3A4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09CB83-C82F-452C-8AD3-1DA64FC6A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E113-1854-4469-8DE3-3D89FD1A5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37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49B23-4753-4AA4-B509-990A86D6F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C946EB-3FDD-46F1-AE7D-EB4D7B759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3DEE-BD64-459B-B09D-E35756E2D45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57D8E8-4E61-4EB6-A014-973493028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906DD1-ED78-4995-BCA5-B37B6B9D3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E113-1854-4469-8DE3-3D89FD1A5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33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24E2C3-C69F-4BE2-B3AB-79A17CB12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3DEE-BD64-459B-B09D-E35756E2D45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491681-3C69-400D-A515-A0230555F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93773-19E9-490D-9F48-3E5710B4A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E113-1854-4469-8DE3-3D89FD1A5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37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97413-BE55-49FF-A28D-661EC753E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99310-BC0F-496F-8255-8E9EF9F2D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69E223-AB79-40CB-82ED-CF73C6C20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58B748-1A50-4934-81F8-85B764DA1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3DEE-BD64-459B-B09D-E35756E2D45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C1650C-1A0A-42C1-91CF-0C08B1C20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10D27F-9752-42D9-9D0E-B8016BC95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E113-1854-4469-8DE3-3D89FD1A5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508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DC818-C4EF-4BF5-B85E-684BF4241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7F9A47-0309-43F5-BA4A-9821C6A989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DDF2A8-BBD0-4806-8F76-3BDDB7B89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835308-B9A4-40A6-B7AC-FCB282D0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3DEE-BD64-459B-B09D-E35756E2D45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5A3230-E619-406D-8CC2-CB49D0AEC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E03E25-BD7E-465F-90A8-907CD1B94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E113-1854-4469-8DE3-3D89FD1A5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3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D48065-FF84-4989-B5FF-47CA98ABF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CCD4B9-4AE8-443E-80F5-C2833754F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A1A57-754B-4543-8418-3C733CD12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C3DEE-BD64-459B-B09D-E35756E2D45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4EF62-9011-42EC-8DD1-0A7081EAB6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1D515-3C81-4037-B2FD-40AA38D053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5E113-1854-4469-8DE3-3D89FD1A5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46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8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7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E096B1-9F4A-4B18-92BA-E77C6A2DF4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31" t="4220" r="7945" b="4220"/>
          <a:stretch/>
        </p:blipFill>
        <p:spPr>
          <a:xfrm>
            <a:off x="2647950" y="0"/>
            <a:ext cx="10439400" cy="6858000"/>
          </a:xfrm>
          <a:prstGeom prst="rect">
            <a:avLst/>
          </a:prstGeom>
        </p:spPr>
      </p:pic>
      <p:sp>
        <p:nvSpPr>
          <p:cNvPr id="38" name="Rectangle 29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C852C-8636-4EDD-A705-9FDA2E406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601" y="86222"/>
            <a:ext cx="3973385" cy="3692028"/>
          </a:xfrm>
          <a:noFill/>
        </p:spPr>
        <p:txBody>
          <a:bodyPr>
            <a:normAutofit/>
          </a:bodyPr>
          <a:lstStyle/>
          <a:p>
            <a:r>
              <a:rPr lang="en-US" sz="5200" dirty="0">
                <a:solidFill>
                  <a:schemeClr val="tx2"/>
                </a:solidFill>
                <a:latin typeface="Californian FB" panose="0207040306080B030204" pitchFamily="18" charset="0"/>
              </a:rPr>
              <a:t>Blue Lake General Plan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04DD5F-8BD3-499D-992C-376D8A6D54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601" y="4257759"/>
            <a:ext cx="4440074" cy="1542966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2800" dirty="0"/>
              <a:t>Presentation to the Blue Lake City Council</a:t>
            </a:r>
          </a:p>
          <a:p>
            <a:pPr algn="l"/>
            <a:r>
              <a:rPr lang="en-US" sz="2600" dirty="0"/>
              <a:t>July 23,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91E8F8-2F6C-3E0F-7AF7-6EAC0EB66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636" y="616849"/>
            <a:ext cx="1385314" cy="131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9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E1C146-3FB8-4BC4-9BF4-1EEED960C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21" y="64047"/>
            <a:ext cx="7714034" cy="1454051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General Plan implementation over time	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D4ADBA0-568F-6F19-026A-2C9A02DF6D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303560"/>
              </p:ext>
            </p:extLst>
          </p:nvPr>
        </p:nvGraphicFramePr>
        <p:xfrm>
          <a:off x="301559" y="1264596"/>
          <a:ext cx="6470716" cy="5165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n aerial view of a town&#10;&#10;Description automatically generated">
            <a:extLst>
              <a:ext uri="{FF2B5EF4-FFF2-40B4-BE49-F238E27FC236}">
                <a16:creationId xmlns:a16="http://schemas.microsoft.com/office/drawing/2014/main" id="{278B0BE3-B57B-4D07-A8FD-F18F973F49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8" t="3756" r="25981" b="32030"/>
          <a:stretch/>
        </p:blipFill>
        <p:spPr>
          <a:xfrm rot="16200000">
            <a:off x="7002369" y="900827"/>
            <a:ext cx="5262465" cy="59132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CF5200-40C8-4CE9-8C8D-18A0958AF8AB}"/>
              </a:ext>
            </a:extLst>
          </p:cNvPr>
          <p:cNvSpPr txBox="1"/>
          <p:nvPr/>
        </p:nvSpPr>
        <p:spPr>
          <a:xfrm>
            <a:off x="7791855" y="6528400"/>
            <a:ext cx="3645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Aerial Photograph of Blue Lake, 1997</a:t>
            </a:r>
          </a:p>
        </p:txBody>
      </p:sp>
    </p:spTree>
    <p:extLst>
      <p:ext uri="{BB962C8B-B14F-4D97-AF65-F5344CB8AC3E}">
        <p14:creationId xmlns:p14="http://schemas.microsoft.com/office/powerpoint/2010/main" val="674995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group of people standing on a sidewalk&#10;&#10;Description automatically generated">
            <a:extLst>
              <a:ext uri="{FF2B5EF4-FFF2-40B4-BE49-F238E27FC236}">
                <a16:creationId xmlns:a16="http://schemas.microsoft.com/office/drawing/2014/main" id="{4862508F-2CCB-4AA1-B57B-7CE78C7B20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" r="16647" b="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8CF939-D96B-4E83-8F41-F5258B099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326" y="627"/>
            <a:ext cx="9359348" cy="148424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General Plan Amendments – Since 1980s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932F5-553A-4CD2-BD0C-4F24BD529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76" y="1364970"/>
            <a:ext cx="6260671" cy="6162260"/>
          </a:xfrm>
        </p:spPr>
        <p:txBody>
          <a:bodyPr>
            <a:normAutofit/>
          </a:bodyPr>
          <a:lstStyle/>
          <a:p>
            <a:pPr marL="342900" indent="-342900"/>
            <a:r>
              <a:rPr lang="en-US" sz="2400" dirty="0"/>
              <a:t>City incrementally amended General Plan due to changing community sentiment &amp; community visioning efforts </a:t>
            </a:r>
          </a:p>
          <a:p>
            <a:pPr marL="688975" lvl="1">
              <a:buFont typeface="Courier New" panose="02070309020205020404" pitchFamily="49" charset="0"/>
              <a:buChar char="o"/>
            </a:pPr>
            <a:r>
              <a:rPr lang="en-US" sz="2200" dirty="0"/>
              <a:t>Mixed-Use designation and zone created and applied to Downtown in mid-2000s</a:t>
            </a:r>
          </a:p>
          <a:p>
            <a:pPr marL="688975" lvl="1">
              <a:buFont typeface="Courier New" panose="02070309020205020404" pitchFamily="49" charset="0"/>
              <a:buChar char="o"/>
            </a:pPr>
            <a:r>
              <a:rPr lang="en-US" sz="2200" dirty="0"/>
              <a:t>2009-2011 transitioned Industrial Park to Business Park  </a:t>
            </a:r>
          </a:p>
          <a:p>
            <a:pPr marL="688975" lvl="1">
              <a:buFont typeface="Courier New" panose="02070309020205020404" pitchFamily="49" charset="0"/>
              <a:buChar char="o"/>
            </a:pPr>
            <a:r>
              <a:rPr lang="en-US" sz="2200" dirty="0"/>
              <a:t>2017-2021 transitioned Business Park to Power’s Creek District (PCD)</a:t>
            </a:r>
          </a:p>
          <a:p>
            <a:pPr marL="688975" lvl="1">
              <a:buFont typeface="Courier New" panose="02070309020205020404" pitchFamily="49" charset="0"/>
              <a:buChar char="o"/>
            </a:pPr>
            <a:r>
              <a:rPr lang="en-US" sz="2200" dirty="0"/>
              <a:t>Added Mixed Use designation &amp; Opportunity zone to PCD</a:t>
            </a:r>
          </a:p>
          <a:p>
            <a:pPr marL="688975" lvl="1">
              <a:buFont typeface="Courier New" panose="02070309020205020404" pitchFamily="49" charset="0"/>
              <a:buChar char="o"/>
            </a:pPr>
            <a:r>
              <a:rPr lang="en-US" sz="2200" dirty="0"/>
              <a:t>Housing Element Updates (Amended 1992, 2004, and 2009; update in process)</a:t>
            </a:r>
          </a:p>
          <a:p>
            <a:pPr lvl="1"/>
            <a:endParaRPr lang="en-US" sz="1300" dirty="0"/>
          </a:p>
          <a:p>
            <a:pPr lvl="1"/>
            <a:endParaRPr lang="en-US" sz="1300" dirty="0"/>
          </a:p>
          <a:p>
            <a:endParaRPr lang="en-US" sz="1300" dirty="0"/>
          </a:p>
          <a:p>
            <a:endParaRPr lang="en-US" sz="1300" dirty="0"/>
          </a:p>
          <a:p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425100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5E34B-C4EB-4028-99AA-0AFF62B72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-113211"/>
            <a:ext cx="11640614" cy="1325563"/>
          </a:xfrm>
        </p:spPr>
        <p:txBody>
          <a:bodyPr/>
          <a:lstStyle/>
          <a:p>
            <a:pPr algn="ctr"/>
            <a:r>
              <a:rPr lang="en-US" dirty="0"/>
              <a:t>Mixed-Use Designation/Zone</a:t>
            </a:r>
          </a:p>
        </p:txBody>
      </p:sp>
      <p:pic>
        <p:nvPicPr>
          <p:cNvPr id="4" name="Content Placeholder 3" descr="A map of a city&#10;&#10;Description automatically generated">
            <a:extLst>
              <a:ext uri="{FF2B5EF4-FFF2-40B4-BE49-F238E27FC236}">
                <a16:creationId xmlns:a16="http://schemas.microsoft.com/office/drawing/2014/main" id="{762B0DA0-7223-4B6C-8796-C5E8F6CC3C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4" t="23019" r="5922" b="1119"/>
          <a:stretch/>
        </p:blipFill>
        <p:spPr>
          <a:xfrm>
            <a:off x="2083947" y="969962"/>
            <a:ext cx="8009434" cy="5577840"/>
          </a:xfr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8961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2CAA818-AEF1-4DFA-9AB6-03DD290732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6323" y="834608"/>
            <a:ext cx="7502029" cy="57607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B36C0C-963A-4DD6-8CC1-E9D43589A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49" y="262672"/>
            <a:ext cx="11109779" cy="106538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General Plan Land Use Designation Map 2010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138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7DB4C-7335-4974-83A0-CAD85EBC6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-202442"/>
            <a:ext cx="11415486" cy="1325563"/>
          </a:xfrm>
        </p:spPr>
        <p:txBody>
          <a:bodyPr/>
          <a:lstStyle/>
          <a:p>
            <a:pPr algn="ctr"/>
            <a:r>
              <a:rPr lang="en-US" dirty="0"/>
              <a:t>Power Creek District Redesignation/Rezoning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BC66DF7-94B1-4E4A-9976-D1C835BAD3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1607" y="957162"/>
            <a:ext cx="9368786" cy="55778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49906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4DF58D-5824-44A9-81EA-53578D4D9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9638" y="195822"/>
            <a:ext cx="6028588" cy="608856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2060"/>
                </a:solidFill>
              </a:rPr>
              <a:t>Where are we now?</a:t>
            </a:r>
            <a:r>
              <a:rPr lang="en-US" sz="3600" dirty="0">
                <a:solidFill>
                  <a:schemeClr val="tx2"/>
                </a:solidFill>
              </a:rPr>
              <a:t>	</a:t>
            </a:r>
          </a:p>
        </p:txBody>
      </p:sp>
      <p:pic>
        <p:nvPicPr>
          <p:cNvPr id="7" name="Graphic 6" descr="Architecture with solid fill">
            <a:extLst>
              <a:ext uri="{FF2B5EF4-FFF2-40B4-BE49-F238E27FC236}">
                <a16:creationId xmlns:a16="http://schemas.microsoft.com/office/drawing/2014/main" id="{46BCDE04-8B4A-56D8-8EBB-515CF6E49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9A8CE-7EBC-458D-A430-09F356299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7325" y="947502"/>
            <a:ext cx="6028588" cy="5714675"/>
          </a:xfrm>
        </p:spPr>
        <p:txBody>
          <a:bodyPr anchor="ctr">
            <a:normAutofit/>
          </a:bodyPr>
          <a:lstStyle/>
          <a:p>
            <a:r>
              <a:rPr lang="en-US" sz="2400" dirty="0"/>
              <a:t>Vision for Power’s Creek District (PCD)</a:t>
            </a:r>
          </a:p>
          <a:p>
            <a:r>
              <a:rPr lang="en-US" sz="2400" dirty="0"/>
              <a:t>Transitioning away from Industrial</a:t>
            </a:r>
          </a:p>
          <a:p>
            <a:r>
              <a:rPr lang="en-US" sz="2400" dirty="0"/>
              <a:t>Focus on Mixed-Use and Recreation</a:t>
            </a:r>
          </a:p>
          <a:p>
            <a:r>
              <a:rPr lang="en-US" sz="2400" dirty="0"/>
              <a:t>Subdivision of PCD to prepare sites for development</a:t>
            </a:r>
          </a:p>
          <a:p>
            <a:r>
              <a:rPr lang="en-US" sz="2400" dirty="0"/>
              <a:t>Reasonably foreseeable projects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/>
              <a:t>Submitted applications and/or ENAs</a:t>
            </a:r>
          </a:p>
          <a:p>
            <a:r>
              <a:rPr lang="en-US" sz="2400" dirty="0"/>
              <a:t>Housing Element Update for 6</a:t>
            </a:r>
            <a:r>
              <a:rPr lang="en-US" sz="2400" baseline="30000" dirty="0"/>
              <a:t>th</a:t>
            </a:r>
            <a:r>
              <a:rPr lang="en-US" sz="2400" dirty="0"/>
              <a:t> cycle</a:t>
            </a:r>
          </a:p>
          <a:p>
            <a:r>
              <a:rPr lang="en-US" sz="2400" dirty="0"/>
              <a:t>Potential population growth for build-out under General Plan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/>
              <a:t>Plan for up to 2,000 population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/>
              <a:t>Population = 1,166 (2024) vs. 1,234 (1985) </a:t>
            </a:r>
          </a:p>
          <a:p>
            <a:endParaRPr lang="en-US" sz="18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8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80553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324A61-60F3-44C1-D8E9-BC6989441E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58" r="16525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F4BDCC-1476-541D-A749-E7B2B89A2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en-US" sz="4000" dirty="0"/>
              <a:t>Modernization of General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789E3-4A1C-0922-3FD8-B329DB2CB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884929"/>
            <a:ext cx="4659756" cy="337413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u="sng" dirty="0"/>
              <a:t>Purpose</a:t>
            </a:r>
            <a:r>
              <a:rPr lang="en-US" sz="2000" dirty="0"/>
              <a:t>: To make the General Plan easier to review by the public and City staff</a:t>
            </a:r>
          </a:p>
          <a:p>
            <a:r>
              <a:rPr lang="en-US" sz="2000" dirty="0"/>
              <a:t>Use text recognition software to transfer scanned versions of the elements into a word processing program</a:t>
            </a:r>
          </a:p>
          <a:p>
            <a:r>
              <a:rPr lang="en-US" sz="2000" dirty="0"/>
              <a:t>Create individual pdfs of each element and a table of contents</a:t>
            </a:r>
          </a:p>
          <a:p>
            <a:r>
              <a:rPr lang="en-US" sz="2000" dirty="0"/>
              <a:t>Upload to the City’s website for easy access by the public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83827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n aerial view of a town&#10;&#10;Description automatically generated">
            <a:extLst>
              <a:ext uri="{FF2B5EF4-FFF2-40B4-BE49-F238E27FC236}">
                <a16:creationId xmlns:a16="http://schemas.microsoft.com/office/drawing/2014/main" id="{DA0F5AA9-4B92-667A-2D08-3EBE99D389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3" r="22558" b="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97358-CF20-D975-4D80-4A2CD62CA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en-US" sz="4000" dirty="0"/>
              <a:t>Questions?</a:t>
            </a:r>
          </a:p>
        </p:txBody>
      </p:sp>
      <p:pic>
        <p:nvPicPr>
          <p:cNvPr id="10" name="Content Placeholder 9" descr="A black and white photo of a town&#10;&#10;Description automatically generated">
            <a:extLst>
              <a:ext uri="{FF2B5EF4-FFF2-40B4-BE49-F238E27FC236}">
                <a16:creationId xmlns:a16="http://schemas.microsoft.com/office/drawing/2014/main" id="{4CFD4989-10BF-06DE-9C40-86F59DA8C4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6" r="12621"/>
          <a:stretch/>
        </p:blipFill>
        <p:spPr>
          <a:xfrm>
            <a:off x="215176" y="2788917"/>
            <a:ext cx="5672672" cy="356616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D25156-DC6A-E347-ECCD-5F5F257C4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207" y="502923"/>
            <a:ext cx="1385314" cy="131538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727C149-458B-BABD-4200-47BB281DBA1E}"/>
              </a:ext>
            </a:extLst>
          </p:cNvPr>
          <p:cNvSpPr txBox="1"/>
          <p:nvPr/>
        </p:nvSpPr>
        <p:spPr>
          <a:xfrm>
            <a:off x="6250419" y="143846"/>
            <a:ext cx="6223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Aerial Photograph of Blue Lake, 1953</a:t>
            </a:r>
          </a:p>
        </p:txBody>
      </p:sp>
    </p:spTree>
    <p:extLst>
      <p:ext uri="{BB962C8B-B14F-4D97-AF65-F5344CB8AC3E}">
        <p14:creationId xmlns:p14="http://schemas.microsoft.com/office/powerpoint/2010/main" val="2016646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59BD8A-9C98-41BC-BBFB-2F36E2BB3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252" y="430112"/>
            <a:ext cx="6251015" cy="118777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What is a General Plan?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111A3-0A84-4933-A170-C7C1ECE2D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253" y="1329913"/>
            <a:ext cx="6630440" cy="5073784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2400" dirty="0"/>
              <a:t>The Governor’s Office of Planning and Research (OPR) is the State’s Comprehensive Planning Agency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2200" dirty="0"/>
              <a:t>OPR defines a General Plan as: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The City’s blueprint for meeting the community’s long-term vision for the future 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Establishes a consistent citywide vision and direction for existing and future development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Reflects community priorities, values, and includes supporting goals, policies, and implementation measures to achieve the community's vision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Bank">
            <a:extLst>
              <a:ext uri="{FF2B5EF4-FFF2-40B4-BE49-F238E27FC236}">
                <a16:creationId xmlns:a16="http://schemas.microsoft.com/office/drawing/2014/main" id="{5EE6ADCA-E25B-4BB7-CB64-8E27F556A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49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6D761-A6E3-4260-8FBC-96F7967E8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Required General Plan Elements	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B02D8DE-C260-2883-F1FE-6C0BC5BBB3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3283639"/>
              </p:ext>
            </p:extLst>
          </p:nvPr>
        </p:nvGraphicFramePr>
        <p:xfrm>
          <a:off x="838200" y="1463040"/>
          <a:ext cx="10515600" cy="4713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8314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A59263-6232-438D-B5D2-36434C45E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418" y="500881"/>
            <a:ext cx="4977976" cy="1454051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Blue Lake General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356C8-83A5-4BB1-B6CF-3EFF2221C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418" y="1227907"/>
            <a:ext cx="7439713" cy="5016137"/>
          </a:xfrm>
        </p:spPr>
        <p:txBody>
          <a:bodyPr anchor="ctr">
            <a:normAutofit/>
          </a:bodyPr>
          <a:lstStyle/>
          <a:p>
            <a:r>
              <a:rPr lang="en-US" sz="2400" dirty="0"/>
              <a:t>Land Use Element (Amended 2021)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/>
              <a:t>Includes Open Space &amp; Conservation Elements</a:t>
            </a:r>
          </a:p>
          <a:p>
            <a:r>
              <a:rPr lang="en-US" sz="2400" dirty="0"/>
              <a:t>Circulation Element (1986)</a:t>
            </a:r>
          </a:p>
          <a:p>
            <a:r>
              <a:rPr lang="en-US" sz="2400" dirty="0"/>
              <a:t>Housing Element (Amended 2009)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/>
              <a:t>Required to be updated every 8 years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/>
              <a:t>Update in process</a:t>
            </a:r>
          </a:p>
          <a:p>
            <a:r>
              <a:rPr lang="en-US" sz="2400" dirty="0"/>
              <a:t>Safety Element (1975)</a:t>
            </a:r>
            <a:endParaRPr lang="en-US" sz="2200" dirty="0"/>
          </a:p>
          <a:p>
            <a:r>
              <a:rPr lang="en-US" sz="2400" dirty="0"/>
              <a:t>Noise Element (1975)</a:t>
            </a:r>
          </a:p>
          <a:p>
            <a:r>
              <a:rPr lang="en-US" sz="2400" dirty="0"/>
              <a:t>Scenic Highway Element (1975; optional)</a:t>
            </a:r>
          </a:p>
          <a:p>
            <a:r>
              <a:rPr lang="en-US" sz="2400" dirty="0"/>
              <a:t>Downtown Element (1986; optional)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Suburban scene">
            <a:extLst>
              <a:ext uri="{FF2B5EF4-FFF2-40B4-BE49-F238E27FC236}">
                <a16:creationId xmlns:a16="http://schemas.microsoft.com/office/drawing/2014/main" id="{ED279776-E238-497F-7679-4A9ABEC15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22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15B468-3237-4F2E-B594-DB6DFD19D0BA}"/>
              </a:ext>
            </a:extLst>
          </p:cNvPr>
          <p:cNvSpPr txBox="1"/>
          <p:nvPr/>
        </p:nvSpPr>
        <p:spPr>
          <a:xfrm>
            <a:off x="1519723" y="2576130"/>
            <a:ext cx="6757949" cy="3864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Public Safety</a:t>
            </a: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Noise</a:t>
            </a: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Scenic Highway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A024F9-B0F7-4618-ADED-23CA6A4DC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550" y="407981"/>
            <a:ext cx="4146743" cy="5584838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A65989E-BBD5-44D7-AA86-7AFD5D46B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66000">
                <a:srgbClr val="000000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31A2881-D8D7-4A7D-ACA3-E9F849F85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6400800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4BD276-D0DF-411D-83EB-493F57A56B78}"/>
              </a:ext>
            </a:extLst>
          </p:cNvPr>
          <p:cNvSpPr txBox="1"/>
          <p:nvPr/>
        </p:nvSpPr>
        <p:spPr>
          <a:xfrm>
            <a:off x="182372" y="1514301"/>
            <a:ext cx="66098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2060"/>
                </a:solidFill>
                <a:latin typeface="+mj-lt"/>
              </a:rPr>
              <a:t>General Plan Elements - 1970s</a:t>
            </a:r>
          </a:p>
        </p:txBody>
      </p:sp>
    </p:spTree>
    <p:extLst>
      <p:ext uri="{BB962C8B-B14F-4D97-AF65-F5344CB8AC3E}">
        <p14:creationId xmlns:p14="http://schemas.microsoft.com/office/powerpoint/2010/main" val="644204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31">
            <a:extLst>
              <a:ext uri="{FF2B5EF4-FFF2-40B4-BE49-F238E27FC236}">
                <a16:creationId xmlns:a16="http://schemas.microsoft.com/office/drawing/2014/main" id="{2596F992-698C-48C0-9D89-70DA4CE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065FC9-F587-45FF-8531-6CF3AB7BE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1" y="254611"/>
            <a:ext cx="6714308" cy="1655482"/>
          </a:xfrm>
        </p:spPr>
        <p:txBody>
          <a:bodyPr anchor="b">
            <a:normAutofit/>
          </a:bodyPr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General Plan Elements - 1980s </a:t>
            </a: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35595E93-0506-4151-93E8-DB8493C9F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6765" y="2348242"/>
            <a:ext cx="6383383" cy="3614407"/>
          </a:xfrm>
        </p:spPr>
        <p:txBody>
          <a:bodyPr anchor="t">
            <a:normAutofit/>
          </a:bodyPr>
          <a:lstStyle/>
          <a:p>
            <a:r>
              <a:rPr lang="en-US" sz="2400" dirty="0"/>
              <a:t>Land Use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200" dirty="0"/>
              <a:t>Includes Open Space &amp; Conservation</a:t>
            </a:r>
          </a:p>
          <a:p>
            <a:r>
              <a:rPr lang="en-US" sz="2400" dirty="0"/>
              <a:t>Circulation</a:t>
            </a:r>
          </a:p>
          <a:p>
            <a:r>
              <a:rPr lang="en-US" sz="2400" dirty="0"/>
              <a:t>Downtown</a:t>
            </a:r>
          </a:p>
          <a:p>
            <a:r>
              <a:rPr lang="en-US" sz="2400" dirty="0"/>
              <a:t>Housing</a:t>
            </a:r>
          </a:p>
          <a:p>
            <a:pPr marL="0" indent="0" algn="r">
              <a:buNone/>
            </a:pPr>
            <a:endParaRPr lang="en-US" sz="2000" dirty="0"/>
          </a:p>
        </p:txBody>
      </p:sp>
      <p:pic>
        <p:nvPicPr>
          <p:cNvPr id="5" name="Picture 4" descr="A green paper with black text&#10;&#10;Description automatically generated">
            <a:extLst>
              <a:ext uri="{FF2B5EF4-FFF2-40B4-BE49-F238E27FC236}">
                <a16:creationId xmlns:a16="http://schemas.microsoft.com/office/drawing/2014/main" id="{3EC0832C-AC69-43DF-877C-2C8C7122A9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5" t="4310" r="5075" b="4043"/>
          <a:stretch/>
        </p:blipFill>
        <p:spPr>
          <a:xfrm>
            <a:off x="7402329" y="206153"/>
            <a:ext cx="4389033" cy="598849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A344AAA5-41F4-4862-97EF-688D31DC7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85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E1A62C-2AAF-4B3E-8CDB-65E237080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2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27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E39B102-CAA1-C7D1-8128-E0EF9F0202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" r="5112"/>
          <a:stretch/>
        </p:blipFill>
        <p:spPr>
          <a:xfrm rot="5400000">
            <a:off x="3928177" y="-1405821"/>
            <a:ext cx="6858000" cy="9669642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7FD9F0-869D-4816-971A-B571B7B44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0"/>
            <a:ext cx="4791075" cy="1558834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General Plan Buildout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19A5A-7EF3-4774-81AE-EA1909082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4" y="1317443"/>
            <a:ext cx="5194391" cy="542128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Land Use Element (1986) considered:</a:t>
            </a:r>
          </a:p>
          <a:p>
            <a:r>
              <a:rPr lang="en-US" sz="2600" dirty="0"/>
              <a:t>Available vacant land at the time</a:t>
            </a:r>
          </a:p>
          <a:p>
            <a:r>
              <a:rPr lang="en-US" sz="2600" dirty="0"/>
              <a:t>Potential increase in population</a:t>
            </a:r>
          </a:p>
          <a:p>
            <a:pPr marL="576263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1940 = 503 to 1950 = 824 (↑64%)</a:t>
            </a:r>
          </a:p>
          <a:p>
            <a:pPr marL="576263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1950 to 1960 = 1,234 (↑50%)</a:t>
            </a:r>
          </a:p>
          <a:p>
            <a:pPr marL="576263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1960 to 1970 = 1,100 (↓11%)</a:t>
            </a:r>
          </a:p>
          <a:p>
            <a:pPr marL="576263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1970 to 1980 = 1,201 (↑9%)</a:t>
            </a:r>
          </a:p>
          <a:p>
            <a:pPr marL="576263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1980 to 1985 = 1,243 (↑4%)</a:t>
            </a:r>
          </a:p>
          <a:p>
            <a:r>
              <a:rPr lang="en-US" sz="2600" dirty="0"/>
              <a:t>Plan for Industrial Park</a:t>
            </a:r>
          </a:p>
          <a:p>
            <a:r>
              <a:rPr lang="en-US" sz="2600" dirty="0"/>
              <a:t>Plan for Downtown</a:t>
            </a:r>
          </a:p>
          <a:p>
            <a:r>
              <a:rPr lang="en-US" sz="2600" dirty="0"/>
              <a:t>Western side of City &amp; PDR zone </a:t>
            </a:r>
          </a:p>
          <a:p>
            <a:pPr marL="576263" lvl="1" indent="-342900">
              <a:buFont typeface="Courier New" panose="02070309020205020404" pitchFamily="49" charset="0"/>
              <a:buChar char="o"/>
            </a:pPr>
            <a:r>
              <a:rPr lang="en-US" sz="2200" dirty="0"/>
              <a:t>PDR (Planned Development Residential)</a:t>
            </a:r>
          </a:p>
          <a:p>
            <a:pPr marL="576263" lvl="1" indent="-342900">
              <a:buFont typeface="Courier New" panose="02070309020205020404" pitchFamily="49" charset="0"/>
              <a:buChar char="o"/>
            </a:pPr>
            <a:r>
              <a:rPr lang="en-US" sz="2200" dirty="0"/>
              <a:t>Cluster residential to preserve resources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49E508-C905-40BB-B926-AA53B1190FA6}"/>
              </a:ext>
            </a:extLst>
          </p:cNvPr>
          <p:cNvSpPr txBox="1"/>
          <p:nvPr/>
        </p:nvSpPr>
        <p:spPr>
          <a:xfrm>
            <a:off x="0" y="6488368"/>
            <a:ext cx="429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Aerial Photograph of Blue Lake, 1988</a:t>
            </a:r>
          </a:p>
        </p:txBody>
      </p:sp>
    </p:spTree>
    <p:extLst>
      <p:ext uri="{BB962C8B-B14F-4D97-AF65-F5344CB8AC3E}">
        <p14:creationId xmlns:p14="http://schemas.microsoft.com/office/powerpoint/2010/main" val="2244236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526A56-6BD2-426A-A807-F74D2BC0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US" sz="5400" dirty="0"/>
              <a:t>General Plan EIR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70D3A-E7C7-4EBE-883B-092103480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en-US" sz="2200" dirty="0"/>
              <a:t>Analyzed projected buildout under the General Plan </a:t>
            </a:r>
          </a:p>
          <a:p>
            <a:r>
              <a:rPr lang="en-US" sz="2200" dirty="0"/>
              <a:t>Inherently a Cumulative Impact analysis</a:t>
            </a:r>
          </a:p>
          <a:p>
            <a:r>
              <a:rPr lang="en-US" sz="2200" dirty="0"/>
              <a:t>1982 EIR for Industrial Park Development</a:t>
            </a:r>
          </a:p>
        </p:txBody>
      </p:sp>
      <p:pic>
        <p:nvPicPr>
          <p:cNvPr id="4" name="Picture 3" descr="A green forest with white text&#10;&#10;Description automatically generated">
            <a:extLst>
              <a:ext uri="{FF2B5EF4-FFF2-40B4-BE49-F238E27FC236}">
                <a16:creationId xmlns:a16="http://schemas.microsoft.com/office/drawing/2014/main" id="{65CB21F2-AC4D-7966-AA14-283CE6630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840105"/>
            <a:ext cx="6903720" cy="517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892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4B3C5-95E8-4DA8-93AC-99CE25C33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010" y="119269"/>
            <a:ext cx="11441875" cy="1325563"/>
          </a:xfrm>
        </p:spPr>
        <p:txBody>
          <a:bodyPr/>
          <a:lstStyle/>
          <a:p>
            <a:r>
              <a:rPr lang="en-US" dirty="0"/>
              <a:t>General Plan Land Use Designation Map - 1980s</a:t>
            </a:r>
          </a:p>
        </p:txBody>
      </p:sp>
      <p:pic>
        <p:nvPicPr>
          <p:cNvPr id="6" name="Content Placeholder 5" descr="A map of a city&#10;&#10;Description automatically generated">
            <a:extLst>
              <a:ext uri="{FF2B5EF4-FFF2-40B4-BE49-F238E27FC236}">
                <a16:creationId xmlns:a16="http://schemas.microsoft.com/office/drawing/2014/main" id="{C40CDA1E-A729-4BA6-BBA3-A229960D91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" t="7520" r="1827" b="6766"/>
          <a:stretch/>
        </p:blipFill>
        <p:spPr>
          <a:xfrm>
            <a:off x="1262453" y="1159825"/>
            <a:ext cx="9460345" cy="5486400"/>
          </a:xfrm>
        </p:spPr>
      </p:pic>
    </p:spTree>
    <p:extLst>
      <p:ext uri="{BB962C8B-B14F-4D97-AF65-F5344CB8AC3E}">
        <p14:creationId xmlns:p14="http://schemas.microsoft.com/office/powerpoint/2010/main" val="1580162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593</Words>
  <Application>Microsoft Office PowerPoint</Application>
  <PresentationFormat>Widescreen</PresentationFormat>
  <Paragraphs>97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Californian FB</vt:lpstr>
      <vt:lpstr>Courier New</vt:lpstr>
      <vt:lpstr>Office Theme</vt:lpstr>
      <vt:lpstr>Blue Lake General Plan</vt:lpstr>
      <vt:lpstr>What is a General Plan?</vt:lpstr>
      <vt:lpstr>Required General Plan Elements </vt:lpstr>
      <vt:lpstr>Blue Lake General Plan</vt:lpstr>
      <vt:lpstr>PowerPoint Presentation</vt:lpstr>
      <vt:lpstr>General Plan Elements - 1980s </vt:lpstr>
      <vt:lpstr>General Plan Buildout </vt:lpstr>
      <vt:lpstr>General Plan EIR</vt:lpstr>
      <vt:lpstr>General Plan Land Use Designation Map - 1980s</vt:lpstr>
      <vt:lpstr>General Plan implementation over time </vt:lpstr>
      <vt:lpstr>General Plan Amendments – Since 1980s</vt:lpstr>
      <vt:lpstr>Mixed-Use Designation/Zone</vt:lpstr>
      <vt:lpstr>General Plan Land Use Designation Map 2010 </vt:lpstr>
      <vt:lpstr>Power Creek District Redesignation/Rezoning</vt:lpstr>
      <vt:lpstr>Where are we now? </vt:lpstr>
      <vt:lpstr>Modernization of General Plan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Lake General Plan</dc:title>
  <dc:creator>Lana Riley</dc:creator>
  <cp:lastModifiedBy>Garry Rees</cp:lastModifiedBy>
  <cp:revision>34</cp:revision>
  <dcterms:created xsi:type="dcterms:W3CDTF">2024-05-15T17:10:08Z</dcterms:created>
  <dcterms:modified xsi:type="dcterms:W3CDTF">2024-07-19T22:26:10Z</dcterms:modified>
</cp:coreProperties>
</file>